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  <p:sldMasterId id="2147483678" r:id="rId3"/>
    <p:sldMasterId id="2147483701" r:id="rId4"/>
  </p:sldMasterIdLst>
  <p:notesMasterIdLst>
    <p:notesMasterId r:id="rId28"/>
  </p:notesMasterIdLst>
  <p:handoutMasterIdLst>
    <p:handoutMasterId r:id="rId29"/>
  </p:handoutMasterIdLst>
  <p:sldIdLst>
    <p:sldId id="285" r:id="rId5"/>
    <p:sldId id="258" r:id="rId6"/>
    <p:sldId id="265" r:id="rId7"/>
    <p:sldId id="289" r:id="rId8"/>
    <p:sldId id="306" r:id="rId9"/>
    <p:sldId id="307" r:id="rId10"/>
    <p:sldId id="308" r:id="rId11"/>
    <p:sldId id="309" r:id="rId12"/>
    <p:sldId id="291" r:id="rId13"/>
    <p:sldId id="305" r:id="rId14"/>
    <p:sldId id="312" r:id="rId15"/>
    <p:sldId id="293" r:id="rId16"/>
    <p:sldId id="314" r:id="rId17"/>
    <p:sldId id="270" r:id="rId18"/>
    <p:sldId id="315" r:id="rId19"/>
    <p:sldId id="316" r:id="rId20"/>
    <p:sldId id="317" r:id="rId21"/>
    <p:sldId id="320" r:id="rId22"/>
    <p:sldId id="321" r:id="rId23"/>
    <p:sldId id="319" r:id="rId24"/>
    <p:sldId id="323" r:id="rId25"/>
    <p:sldId id="324" r:id="rId26"/>
    <p:sldId id="326" r:id="rId27"/>
  </p:sldIdLst>
  <p:sldSz cx="9144000" cy="5143500" type="screen16x9"/>
  <p:notesSz cx="6858000" cy="9144000"/>
  <p:defaultTextStyle>
    <a:defPPr>
      <a:defRPr lang="ko-KR"/>
    </a:defPPr>
    <a:lvl1pPr marL="0" algn="l" defTabSz="91405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29" algn="l" defTabSz="91405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58" algn="l" defTabSz="91405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86" algn="l" defTabSz="91405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15" algn="l" defTabSz="91405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45" algn="l" defTabSz="91405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71" algn="l" defTabSz="91405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02" algn="l" defTabSz="91405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230" algn="l" defTabSz="91405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624"/>
    <a:srgbClr val="F4BD2D"/>
    <a:srgbClr val="1C7DE1"/>
    <a:srgbClr val="E62949"/>
    <a:srgbClr val="CCECFF"/>
    <a:srgbClr val="1ED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2" autoAdjust="0"/>
    <p:restoredTop sz="93818" autoAdjust="0"/>
  </p:normalViewPr>
  <p:slideViewPr>
    <p:cSldViewPr showGuides="1">
      <p:cViewPr>
        <p:scale>
          <a:sx n="90" d="100"/>
          <a:sy n="90" d="100"/>
        </p:scale>
        <p:origin x="-1488" y="-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2020-11-23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17F7B-EF9D-4978-B417-9715F1A7A1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FC04-96CB-4D3E-B0C8-2E930E9EE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4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29" algn="l" defTabSz="914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58" algn="l" defTabSz="914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86" algn="l" defTabSz="914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15" algn="l" defTabSz="914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45" algn="l" defTabSz="914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71" algn="l" defTabSz="914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02" algn="l" defTabSz="914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230" algn="l" defTabSz="914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9FC04-96CB-4D3E-B0C8-2E930E9EED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0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9FC04-96CB-4D3E-B0C8-2E930E9EED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6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lIns="91406" tIns="45703" rIns="91406" bIns="45703"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3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3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3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xmlns="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1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91406" tIns="45703" rIns="91406" bIns="45703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4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91406" tIns="45703" rIns="91406" bIns="45703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12"/>
            <a:ext cx="8679898" cy="543185"/>
          </a:xfrm>
          <a:prstGeom prst="rect">
            <a:avLst/>
          </a:prstGeom>
        </p:spPr>
        <p:txBody>
          <a:bodyPr lIns="91406" tIns="45703" rIns="91406" bIns="45703"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80"/>
            <a:ext cx="9144000" cy="576064"/>
          </a:xfrm>
          <a:prstGeom prst="rect">
            <a:avLst/>
          </a:prstGeom>
        </p:spPr>
        <p:txBody>
          <a:bodyPr lIns="91406" tIns="45703" rIns="91406" bIns="45703"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92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3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5" y="1238203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048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BB3823B-B09D-4231-B5E9-44528FEBD5B2}"/>
              </a:ext>
            </a:extLst>
          </p:cNvPr>
          <p:cNvGrpSpPr/>
          <p:nvPr userDrawn="1"/>
        </p:nvGrpSpPr>
        <p:grpSpPr>
          <a:xfrm>
            <a:off x="-1" y="143694"/>
            <a:ext cx="8975035" cy="78903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56" y="240354"/>
            <a:ext cx="8679898" cy="543185"/>
          </a:xfrm>
          <a:prstGeom prst="rect">
            <a:avLst/>
          </a:prstGeom>
        </p:spPr>
        <p:txBody>
          <a:bodyPr lIns="69668" tIns="69668" rIns="69668" bIns="34835" anchor="ctr"/>
          <a:lstStyle>
            <a:lvl1pPr marL="0" indent="0" algn="ctr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E973CFA-A31A-46D8-BC81-B064E7F21BCC}"/>
              </a:ext>
            </a:extLst>
          </p:cNvPr>
          <p:cNvGrpSpPr/>
          <p:nvPr userDrawn="1"/>
        </p:nvGrpSpPr>
        <p:grpSpPr>
          <a:xfrm rot="10800000">
            <a:off x="7486539" y="250513"/>
            <a:ext cx="1354327" cy="64248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xmlns="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96603" latinLnBrk="0"/>
              <a:endParaRPr lang="en-US" sz="14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xmlns="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770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lIns="91406" tIns="45703" rIns="91406" bIns="45703"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4027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140F5ABB-8DF5-4668-BAC2-7517C2164955}"/>
              </a:ext>
            </a:extLst>
          </p:cNvPr>
          <p:cNvSpPr/>
          <p:nvPr userDrawn="1"/>
        </p:nvSpPr>
        <p:spPr>
          <a:xfrm>
            <a:off x="-16373" y="-7982"/>
            <a:ext cx="9155384" cy="5151482"/>
          </a:xfrm>
          <a:custGeom>
            <a:avLst/>
            <a:gdLst>
              <a:gd name="connsiteX0" fmla="*/ 10307060 w 12207178"/>
              <a:gd name="connsiteY0" fmla="*/ 5844772 h 6868642"/>
              <a:gd name="connsiteX1" fmla="*/ 10348030 w 12207178"/>
              <a:gd name="connsiteY1" fmla="*/ 5845737 h 6868642"/>
              <a:gd name="connsiteX2" fmla="*/ 10469592 w 12207178"/>
              <a:gd name="connsiteY2" fmla="*/ 5890373 h 6868642"/>
              <a:gd name="connsiteX3" fmla="*/ 10799136 w 12207178"/>
              <a:gd name="connsiteY3" fmla="*/ 6102153 h 6868642"/>
              <a:gd name="connsiteX4" fmla="*/ 11478169 w 12207178"/>
              <a:gd name="connsiteY4" fmla="*/ 6463987 h 6868642"/>
              <a:gd name="connsiteX5" fmla="*/ 12091672 w 12207178"/>
              <a:gd name="connsiteY5" fmla="*/ 6617838 h 6868642"/>
              <a:gd name="connsiteX6" fmla="*/ 12207178 w 12207178"/>
              <a:gd name="connsiteY6" fmla="*/ 6629545 h 6868642"/>
              <a:gd name="connsiteX7" fmla="*/ 12207178 w 12207178"/>
              <a:gd name="connsiteY7" fmla="*/ 6868642 h 6868642"/>
              <a:gd name="connsiteX8" fmla="*/ 10001417 w 12207178"/>
              <a:gd name="connsiteY8" fmla="*/ 6868642 h 6868642"/>
              <a:gd name="connsiteX9" fmla="*/ 9981626 w 12207178"/>
              <a:gd name="connsiteY9" fmla="*/ 6829858 h 6868642"/>
              <a:gd name="connsiteX10" fmla="*/ 9935862 w 12207178"/>
              <a:gd name="connsiteY10" fmla="*/ 6699511 h 6868642"/>
              <a:gd name="connsiteX11" fmla="*/ 10204627 w 12207178"/>
              <a:gd name="connsiteY11" fmla="*/ 5903669 h 6868642"/>
              <a:gd name="connsiteX12" fmla="*/ 10307060 w 12207178"/>
              <a:gd name="connsiteY12" fmla="*/ 5844772 h 6868642"/>
              <a:gd name="connsiteX13" fmla="*/ 9638609 w 12207178"/>
              <a:gd name="connsiteY13" fmla="*/ 5093581 h 6868642"/>
              <a:gd name="connsiteX14" fmla="*/ 10215076 w 12207178"/>
              <a:gd name="connsiteY14" fmla="*/ 5631107 h 6868642"/>
              <a:gd name="connsiteX15" fmla="*/ 10160944 w 12207178"/>
              <a:gd name="connsiteY15" fmla="*/ 5687139 h 6868642"/>
              <a:gd name="connsiteX16" fmla="*/ 9892179 w 12207178"/>
              <a:gd name="connsiteY16" fmla="*/ 6036627 h 6868642"/>
              <a:gd name="connsiteX17" fmla="*/ 9845645 w 12207178"/>
              <a:gd name="connsiteY17" fmla="*/ 6758395 h 6868642"/>
              <a:gd name="connsiteX18" fmla="*/ 9894136 w 12207178"/>
              <a:gd name="connsiteY18" fmla="*/ 6868642 h 6868642"/>
              <a:gd name="connsiteX19" fmla="*/ 9168541 w 12207178"/>
              <a:gd name="connsiteY19" fmla="*/ 6868642 h 6868642"/>
              <a:gd name="connsiteX20" fmla="*/ 9051105 w 12207178"/>
              <a:gd name="connsiteY20" fmla="*/ 6814145 h 6868642"/>
              <a:gd name="connsiteX21" fmla="*/ 8785784 w 12207178"/>
              <a:gd name="connsiteY21" fmla="*/ 6664376 h 6868642"/>
              <a:gd name="connsiteX22" fmla="*/ 8142838 w 12207178"/>
              <a:gd name="connsiteY22" fmla="*/ 6162937 h 6868642"/>
              <a:gd name="connsiteX23" fmla="*/ 8149485 w 12207178"/>
              <a:gd name="connsiteY23" fmla="*/ 6124000 h 6868642"/>
              <a:gd name="connsiteX24" fmla="*/ 9210297 w 12207178"/>
              <a:gd name="connsiteY24" fmla="*/ 5430723 h 6868642"/>
              <a:gd name="connsiteX25" fmla="*/ 9619617 w 12207178"/>
              <a:gd name="connsiteY25" fmla="*/ 5105927 h 6868642"/>
              <a:gd name="connsiteX26" fmla="*/ 9638609 w 12207178"/>
              <a:gd name="connsiteY26" fmla="*/ 5093581 h 6868642"/>
              <a:gd name="connsiteX27" fmla="*/ 12207178 w 12207178"/>
              <a:gd name="connsiteY27" fmla="*/ 5007114 h 6868642"/>
              <a:gd name="connsiteX28" fmla="*/ 12207178 w 12207178"/>
              <a:gd name="connsiteY28" fmla="*/ 6525695 h 6868642"/>
              <a:gd name="connsiteX29" fmla="*/ 12093248 w 12207178"/>
              <a:gd name="connsiteY29" fmla="*/ 6506903 h 6868642"/>
              <a:gd name="connsiteX30" fmla="*/ 11021369 w 12207178"/>
              <a:gd name="connsiteY30" fmla="*/ 6107853 h 6868642"/>
              <a:gd name="connsiteX31" fmla="*/ 10643390 w 12207178"/>
              <a:gd name="connsiteY31" fmla="*/ 5832442 h 6868642"/>
              <a:gd name="connsiteX32" fmla="*/ 10564566 w 12207178"/>
              <a:gd name="connsiteY32" fmla="*/ 5725125 h 6868642"/>
              <a:gd name="connsiteX33" fmla="*/ 10556018 w 12207178"/>
              <a:gd name="connsiteY33" fmla="*/ 5657697 h 6868642"/>
              <a:gd name="connsiteX34" fmla="*/ 10726014 w 12207178"/>
              <a:gd name="connsiteY34" fmla="*/ 5439267 h 6868642"/>
              <a:gd name="connsiteX35" fmla="*/ 11098294 w 12207178"/>
              <a:gd name="connsiteY35" fmla="*/ 5273071 h 6868642"/>
              <a:gd name="connsiteX36" fmla="*/ 11772578 w 12207178"/>
              <a:gd name="connsiteY36" fmla="*/ 5101176 h 6868642"/>
              <a:gd name="connsiteX37" fmla="*/ 7012700 w 12207178"/>
              <a:gd name="connsiteY37" fmla="*/ 3915006 h 6868642"/>
              <a:gd name="connsiteX38" fmla="*/ 7082028 w 12207178"/>
              <a:gd name="connsiteY38" fmla="*/ 4020424 h 6868642"/>
              <a:gd name="connsiteX39" fmla="*/ 7496097 w 12207178"/>
              <a:gd name="connsiteY39" fmla="*/ 4436390 h 6868642"/>
              <a:gd name="connsiteX40" fmla="*/ 7940555 w 12207178"/>
              <a:gd name="connsiteY40" fmla="*/ 4589291 h 6868642"/>
              <a:gd name="connsiteX41" fmla="*/ 8679419 w 12207178"/>
              <a:gd name="connsiteY41" fmla="*/ 4466781 h 6868642"/>
              <a:gd name="connsiteX42" fmla="*/ 8969076 w 12207178"/>
              <a:gd name="connsiteY42" fmla="*/ 4337622 h 6868642"/>
              <a:gd name="connsiteX43" fmla="*/ 8997567 w 12207178"/>
              <a:gd name="connsiteY43" fmla="*/ 4323376 h 6868642"/>
              <a:gd name="connsiteX44" fmla="*/ 9495207 w 12207178"/>
              <a:gd name="connsiteY44" fmla="*/ 4948276 h 6868642"/>
              <a:gd name="connsiteX45" fmla="*/ 8015579 w 12207178"/>
              <a:gd name="connsiteY45" fmla="*/ 6035678 h 6868642"/>
              <a:gd name="connsiteX46" fmla="*/ 7012700 w 12207178"/>
              <a:gd name="connsiteY46" fmla="*/ 3915006 h 6868642"/>
              <a:gd name="connsiteX47" fmla="*/ 2637137 w 12207178"/>
              <a:gd name="connsiteY47" fmla="*/ 3393765 h 6868642"/>
              <a:gd name="connsiteX48" fmla="*/ 2748313 w 12207178"/>
              <a:gd name="connsiteY48" fmla="*/ 3432649 h 6868642"/>
              <a:gd name="connsiteX49" fmla="*/ 2985090 w 12207178"/>
              <a:gd name="connsiteY49" fmla="*/ 3716305 h 6868642"/>
              <a:gd name="connsiteX50" fmla="*/ 3530158 w 12207178"/>
              <a:gd name="connsiteY50" fmla="*/ 4999514 h 6868642"/>
              <a:gd name="connsiteX51" fmla="*/ 3586572 w 12207178"/>
              <a:gd name="connsiteY51" fmla="*/ 5548553 h 6868642"/>
              <a:gd name="connsiteX52" fmla="*/ 3461825 w 12207178"/>
              <a:gd name="connsiteY52" fmla="*/ 6065015 h 6868642"/>
              <a:gd name="connsiteX53" fmla="*/ 3437988 w 12207178"/>
              <a:gd name="connsiteY53" fmla="*/ 6096797 h 6868642"/>
              <a:gd name="connsiteX54" fmla="*/ 2530605 w 12207178"/>
              <a:gd name="connsiteY54" fmla="*/ 6736415 h 6868642"/>
              <a:gd name="connsiteX55" fmla="*/ 2326813 w 12207178"/>
              <a:gd name="connsiteY55" fmla="*/ 6823717 h 6868642"/>
              <a:gd name="connsiteX56" fmla="*/ 2197454 w 12207178"/>
              <a:gd name="connsiteY56" fmla="*/ 6868642 h 6868642"/>
              <a:gd name="connsiteX57" fmla="*/ 1281477 w 12207178"/>
              <a:gd name="connsiteY57" fmla="*/ 6868642 h 6868642"/>
              <a:gd name="connsiteX58" fmla="*/ 1327334 w 12207178"/>
              <a:gd name="connsiteY58" fmla="*/ 6815424 h 6868642"/>
              <a:gd name="connsiteX59" fmla="*/ 1522310 w 12207178"/>
              <a:gd name="connsiteY59" fmla="*/ 6486924 h 6868642"/>
              <a:gd name="connsiteX60" fmla="*/ 1755116 w 12207178"/>
              <a:gd name="connsiteY60" fmla="*/ 5821087 h 6868642"/>
              <a:gd name="connsiteX61" fmla="*/ 1915616 w 12207178"/>
              <a:gd name="connsiteY61" fmla="*/ 5128232 h 6868642"/>
              <a:gd name="connsiteX62" fmla="*/ 2095981 w 12207178"/>
              <a:gd name="connsiteY62" fmla="*/ 4305072 h 6868642"/>
              <a:gd name="connsiteX63" fmla="*/ 2279524 w 12207178"/>
              <a:gd name="connsiteY63" fmla="*/ 3750470 h 6868642"/>
              <a:gd name="connsiteX64" fmla="*/ 2490876 w 12207178"/>
              <a:gd name="connsiteY64" fmla="*/ 3462841 h 6868642"/>
              <a:gd name="connsiteX65" fmla="*/ 2596553 w 12207178"/>
              <a:gd name="connsiteY65" fmla="*/ 3404045 h 6868642"/>
              <a:gd name="connsiteX66" fmla="*/ 2637137 w 12207178"/>
              <a:gd name="connsiteY66" fmla="*/ 3393765 h 6868642"/>
              <a:gd name="connsiteX67" fmla="*/ 3310859 w 12207178"/>
              <a:gd name="connsiteY67" fmla="*/ 3009249 h 6868642"/>
              <a:gd name="connsiteX68" fmla="*/ 3507910 w 12207178"/>
              <a:gd name="connsiteY68" fmla="*/ 3018683 h 6868642"/>
              <a:gd name="connsiteX69" fmla="*/ 4038674 w 12207178"/>
              <a:gd name="connsiteY69" fmla="*/ 3231625 h 6868642"/>
              <a:gd name="connsiteX70" fmla="*/ 4343786 w 12207178"/>
              <a:gd name="connsiteY70" fmla="*/ 3601890 h 6868642"/>
              <a:gd name="connsiteX71" fmla="*/ 4356498 w 12207178"/>
              <a:gd name="connsiteY71" fmla="*/ 3667042 h 6868642"/>
              <a:gd name="connsiteX72" fmla="*/ 4354909 w 12207178"/>
              <a:gd name="connsiteY72" fmla="*/ 4104049 h 6868642"/>
              <a:gd name="connsiteX73" fmla="*/ 4252409 w 12207178"/>
              <a:gd name="connsiteY73" fmla="*/ 4709502 h 6868642"/>
              <a:gd name="connsiteX74" fmla="*/ 3944121 w 12207178"/>
              <a:gd name="connsiteY74" fmla="*/ 5451617 h 6868642"/>
              <a:gd name="connsiteX75" fmla="*/ 3608023 w 12207178"/>
              <a:gd name="connsiteY75" fmla="*/ 5926762 h 6868642"/>
              <a:gd name="connsiteX76" fmla="*/ 3656492 w 12207178"/>
              <a:gd name="connsiteY76" fmla="*/ 5713028 h 6868642"/>
              <a:gd name="connsiteX77" fmla="*/ 3685890 w 12207178"/>
              <a:gd name="connsiteY77" fmla="*/ 5464331 h 6868642"/>
              <a:gd name="connsiteX78" fmla="*/ 3682713 w 12207178"/>
              <a:gd name="connsiteY78" fmla="*/ 5191799 h 6868642"/>
              <a:gd name="connsiteX79" fmla="*/ 3579419 w 12207178"/>
              <a:gd name="connsiteY79" fmla="*/ 4677720 h 6868642"/>
              <a:gd name="connsiteX80" fmla="*/ 3167839 w 12207178"/>
              <a:gd name="connsiteY80" fmla="*/ 3815625 h 6868642"/>
              <a:gd name="connsiteX81" fmla="*/ 2894510 w 12207178"/>
              <a:gd name="connsiteY81" fmla="*/ 3377029 h 6868642"/>
              <a:gd name="connsiteX82" fmla="*/ 2844452 w 12207178"/>
              <a:gd name="connsiteY82" fmla="*/ 3266587 h 6868642"/>
              <a:gd name="connsiteX83" fmla="*/ 2856370 w 12207178"/>
              <a:gd name="connsiteY83" fmla="*/ 3204610 h 6868642"/>
              <a:gd name="connsiteX84" fmla="*/ 3116191 w 12207178"/>
              <a:gd name="connsiteY84" fmla="*/ 3040931 h 6868642"/>
              <a:gd name="connsiteX85" fmla="*/ 3310859 w 12207178"/>
              <a:gd name="connsiteY85" fmla="*/ 3009249 h 6868642"/>
              <a:gd name="connsiteX86" fmla="*/ 2162724 w 12207178"/>
              <a:gd name="connsiteY86" fmla="*/ 2708013 h 6868642"/>
              <a:gd name="connsiteX87" fmla="*/ 2579072 w 12207178"/>
              <a:gd name="connsiteY87" fmla="*/ 3220502 h 6868642"/>
              <a:gd name="connsiteX88" fmla="*/ 2431285 w 12207178"/>
              <a:gd name="connsiteY88" fmla="*/ 3358754 h 6868642"/>
              <a:gd name="connsiteX89" fmla="*/ 2127764 w 12207178"/>
              <a:gd name="connsiteY89" fmla="*/ 3845023 h 6868642"/>
              <a:gd name="connsiteX90" fmla="*/ 1925153 w 12207178"/>
              <a:gd name="connsiteY90" fmla="*/ 4481464 h 6868642"/>
              <a:gd name="connsiteX91" fmla="*/ 1805174 w 12207178"/>
              <a:gd name="connsiteY91" fmla="*/ 5035269 h 6868642"/>
              <a:gd name="connsiteX92" fmla="*/ 1635137 w 12207178"/>
              <a:gd name="connsiteY92" fmla="*/ 5821087 h 6868642"/>
              <a:gd name="connsiteX93" fmla="*/ 1421403 w 12207178"/>
              <a:gd name="connsiteY93" fmla="*/ 6451171 h 6868642"/>
              <a:gd name="connsiteX94" fmla="*/ 1214805 w 12207178"/>
              <a:gd name="connsiteY94" fmla="*/ 6779000 h 6868642"/>
              <a:gd name="connsiteX95" fmla="*/ 1128509 w 12207178"/>
              <a:gd name="connsiteY95" fmla="*/ 6868642 h 6868642"/>
              <a:gd name="connsiteX96" fmla="*/ 111983 w 12207178"/>
              <a:gd name="connsiteY96" fmla="*/ 6868642 h 6868642"/>
              <a:gd name="connsiteX97" fmla="*/ 0 w 12207178"/>
              <a:gd name="connsiteY97" fmla="*/ 6825158 h 6868642"/>
              <a:gd name="connsiteX98" fmla="*/ 0 w 12207178"/>
              <a:gd name="connsiteY98" fmla="*/ 4690727 h 6868642"/>
              <a:gd name="connsiteX99" fmla="*/ 254097 w 12207178"/>
              <a:gd name="connsiteY99" fmla="*/ 4413231 h 6868642"/>
              <a:gd name="connsiteX100" fmla="*/ 905734 w 12207178"/>
              <a:gd name="connsiteY100" fmla="*/ 3763978 h 6868642"/>
              <a:gd name="connsiteX101" fmla="*/ 2148422 w 12207178"/>
              <a:gd name="connsiteY101" fmla="*/ 2718342 h 6868642"/>
              <a:gd name="connsiteX102" fmla="*/ 2162724 w 12207178"/>
              <a:gd name="connsiteY102" fmla="*/ 2708013 h 6868642"/>
              <a:gd name="connsiteX103" fmla="*/ 12207178 w 12207178"/>
              <a:gd name="connsiteY103" fmla="*/ 2689385 h 6868642"/>
              <a:gd name="connsiteX104" fmla="*/ 12207178 w 12207178"/>
              <a:gd name="connsiteY104" fmla="*/ 4826182 h 6868642"/>
              <a:gd name="connsiteX105" fmla="*/ 11990175 w 12207178"/>
              <a:gd name="connsiteY105" fmla="*/ 4871826 h 6868642"/>
              <a:gd name="connsiteX106" fmla="*/ 11464875 w 12207178"/>
              <a:gd name="connsiteY106" fmla="*/ 4988163 h 6868642"/>
              <a:gd name="connsiteX107" fmla="*/ 10684225 w 12207178"/>
              <a:gd name="connsiteY107" fmla="*/ 5272121 h 6868642"/>
              <a:gd name="connsiteX108" fmla="*/ 10341384 w 12207178"/>
              <a:gd name="connsiteY108" fmla="*/ 5505747 h 6868642"/>
              <a:gd name="connsiteX109" fmla="*/ 10330938 w 12207178"/>
              <a:gd name="connsiteY109" fmla="*/ 5514294 h 6868642"/>
              <a:gd name="connsiteX110" fmla="*/ 9792461 w 12207178"/>
              <a:gd name="connsiteY110" fmla="*/ 4972968 h 6868642"/>
              <a:gd name="connsiteX111" fmla="*/ 11842378 w 12207178"/>
              <a:gd name="connsiteY111" fmla="*/ 3072984 h 6868642"/>
              <a:gd name="connsiteX112" fmla="*/ 1561246 w 12207178"/>
              <a:gd name="connsiteY112" fmla="*/ 2129577 h 6868642"/>
              <a:gd name="connsiteX113" fmla="*/ 2011759 w 12207178"/>
              <a:gd name="connsiteY113" fmla="*/ 2582473 h 6868642"/>
              <a:gd name="connsiteX114" fmla="*/ 296708 w 12207178"/>
              <a:gd name="connsiteY114" fmla="*/ 4172085 h 6868642"/>
              <a:gd name="connsiteX115" fmla="*/ 0 w 12207178"/>
              <a:gd name="connsiteY115" fmla="*/ 4484083 h 6868642"/>
              <a:gd name="connsiteX116" fmla="*/ 0 w 12207178"/>
              <a:gd name="connsiteY116" fmla="*/ 2703494 h 6868642"/>
              <a:gd name="connsiteX117" fmla="*/ 173054 w 12207178"/>
              <a:gd name="connsiteY117" fmla="*/ 2667094 h 6868642"/>
              <a:gd name="connsiteX118" fmla="*/ 612544 w 12207178"/>
              <a:gd name="connsiteY118" fmla="*/ 2569760 h 6868642"/>
              <a:gd name="connsiteX119" fmla="*/ 1265670 w 12207178"/>
              <a:gd name="connsiteY119" fmla="*/ 2332189 h 6868642"/>
              <a:gd name="connsiteX120" fmla="*/ 1552506 w 12207178"/>
              <a:gd name="connsiteY120" fmla="*/ 2136726 h 6868642"/>
              <a:gd name="connsiteX121" fmla="*/ 1561246 w 12207178"/>
              <a:gd name="connsiteY121" fmla="*/ 2129577 h 6868642"/>
              <a:gd name="connsiteX122" fmla="*/ 3498376 w 12207178"/>
              <a:gd name="connsiteY122" fmla="*/ 1693364 h 6868642"/>
              <a:gd name="connsiteX123" fmla="*/ 4337429 w 12207178"/>
              <a:gd name="connsiteY123" fmla="*/ 3467612 h 6868642"/>
              <a:gd name="connsiteX124" fmla="*/ 4279426 w 12207178"/>
              <a:gd name="connsiteY124" fmla="*/ 3379416 h 6868642"/>
              <a:gd name="connsiteX125" fmla="*/ 3932998 w 12207178"/>
              <a:gd name="connsiteY125" fmla="*/ 3031399 h 6868642"/>
              <a:gd name="connsiteX126" fmla="*/ 3561145 w 12207178"/>
              <a:gd name="connsiteY126" fmla="*/ 2903475 h 6868642"/>
              <a:gd name="connsiteX127" fmla="*/ 2942979 w 12207178"/>
              <a:gd name="connsiteY127" fmla="*/ 3005972 h 6868642"/>
              <a:gd name="connsiteX128" fmla="*/ 2700639 w 12207178"/>
              <a:gd name="connsiteY128" fmla="*/ 3114033 h 6868642"/>
              <a:gd name="connsiteX129" fmla="*/ 2676802 w 12207178"/>
              <a:gd name="connsiteY129" fmla="*/ 3125952 h 6868642"/>
              <a:gd name="connsiteX130" fmla="*/ 2260454 w 12207178"/>
              <a:gd name="connsiteY130" fmla="*/ 2603132 h 6868642"/>
              <a:gd name="connsiteX131" fmla="*/ 3498376 w 12207178"/>
              <a:gd name="connsiteY131" fmla="*/ 1693364 h 6868642"/>
              <a:gd name="connsiteX132" fmla="*/ 0 w 12207178"/>
              <a:gd name="connsiteY132" fmla="*/ 1284796 h 6868642"/>
              <a:gd name="connsiteX133" fmla="*/ 86818 w 12207178"/>
              <a:gd name="connsiteY133" fmla="*/ 1299116 h 6868642"/>
              <a:gd name="connsiteX134" fmla="*/ 983600 w 12207178"/>
              <a:gd name="connsiteY134" fmla="*/ 1632980 h 6868642"/>
              <a:gd name="connsiteX135" fmla="*/ 1299834 w 12207178"/>
              <a:gd name="connsiteY135" fmla="*/ 1863401 h 6868642"/>
              <a:gd name="connsiteX136" fmla="*/ 1365781 w 12207178"/>
              <a:gd name="connsiteY136" fmla="*/ 1953187 h 6868642"/>
              <a:gd name="connsiteX137" fmla="*/ 1372933 w 12207178"/>
              <a:gd name="connsiteY137" fmla="*/ 2009600 h 6868642"/>
              <a:gd name="connsiteX138" fmla="*/ 1230707 w 12207178"/>
              <a:gd name="connsiteY138" fmla="*/ 2192347 h 6868642"/>
              <a:gd name="connsiteX139" fmla="*/ 919242 w 12207178"/>
              <a:gd name="connsiteY139" fmla="*/ 2331394 h 6868642"/>
              <a:gd name="connsiteX140" fmla="*/ 355105 w 12207178"/>
              <a:gd name="connsiteY140" fmla="*/ 2475210 h 6868642"/>
              <a:gd name="connsiteX141" fmla="*/ 0 w 12207178"/>
              <a:gd name="connsiteY141" fmla="*/ 2552066 h 6868642"/>
              <a:gd name="connsiteX142" fmla="*/ 7884523 w 12207178"/>
              <a:gd name="connsiteY142" fmla="*/ 975703 h 6868642"/>
              <a:gd name="connsiteX143" fmla="*/ 7826592 w 12207178"/>
              <a:gd name="connsiteY143" fmla="*/ 1231170 h 6868642"/>
              <a:gd name="connsiteX144" fmla="*/ 7791454 w 12207178"/>
              <a:gd name="connsiteY144" fmla="*/ 1528425 h 6868642"/>
              <a:gd name="connsiteX145" fmla="*/ 7795251 w 12207178"/>
              <a:gd name="connsiteY145" fmla="*/ 1854170 h 6868642"/>
              <a:gd name="connsiteX146" fmla="*/ 7918714 w 12207178"/>
              <a:gd name="connsiteY146" fmla="*/ 2468621 h 6868642"/>
              <a:gd name="connsiteX147" fmla="*/ 8410655 w 12207178"/>
              <a:gd name="connsiteY147" fmla="*/ 3499041 h 6868642"/>
              <a:gd name="connsiteX148" fmla="*/ 8737352 w 12207178"/>
              <a:gd name="connsiteY148" fmla="*/ 4023274 h 6868642"/>
              <a:gd name="connsiteX149" fmla="*/ 8797183 w 12207178"/>
              <a:gd name="connsiteY149" fmla="*/ 4155281 h 6868642"/>
              <a:gd name="connsiteX150" fmla="*/ 8782938 w 12207178"/>
              <a:gd name="connsiteY150" fmla="*/ 4229358 h 6868642"/>
              <a:gd name="connsiteX151" fmla="*/ 8472386 w 12207178"/>
              <a:gd name="connsiteY151" fmla="*/ 4424995 h 6868642"/>
              <a:gd name="connsiteX152" fmla="*/ 8004184 w 12207178"/>
              <a:gd name="connsiteY152" fmla="*/ 4451586 h 6868642"/>
              <a:gd name="connsiteX153" fmla="*/ 7369788 w 12207178"/>
              <a:gd name="connsiteY153" fmla="*/ 4197068 h 6868642"/>
              <a:gd name="connsiteX154" fmla="*/ 7005104 w 12207178"/>
              <a:gd name="connsiteY154" fmla="*/ 3754510 h 6868642"/>
              <a:gd name="connsiteX155" fmla="*/ 6989909 w 12207178"/>
              <a:gd name="connsiteY155" fmla="*/ 3676637 h 6868642"/>
              <a:gd name="connsiteX156" fmla="*/ 6991808 w 12207178"/>
              <a:gd name="connsiteY156" fmla="*/ 3154302 h 6868642"/>
              <a:gd name="connsiteX157" fmla="*/ 7114321 w 12207178"/>
              <a:gd name="connsiteY157" fmla="*/ 2430636 h 6868642"/>
              <a:gd name="connsiteX158" fmla="*/ 7482802 w 12207178"/>
              <a:gd name="connsiteY158" fmla="*/ 1543621 h 6868642"/>
              <a:gd name="connsiteX159" fmla="*/ 7884523 w 12207178"/>
              <a:gd name="connsiteY159" fmla="*/ 975703 h 6868642"/>
              <a:gd name="connsiteX160" fmla="*/ 1786899 w 12207178"/>
              <a:gd name="connsiteY160" fmla="*/ 749429 h 6868642"/>
              <a:gd name="connsiteX161" fmla="*/ 1919591 w 12207178"/>
              <a:gd name="connsiteY161" fmla="*/ 778035 h 6868642"/>
              <a:gd name="connsiteX162" fmla="*/ 2853989 w 12207178"/>
              <a:gd name="connsiteY162" fmla="*/ 1167367 h 6868642"/>
              <a:gd name="connsiteX163" fmla="*/ 3391906 w 12207178"/>
              <a:gd name="connsiteY163" fmla="*/ 1586893 h 6868642"/>
              <a:gd name="connsiteX164" fmla="*/ 3386345 w 12207178"/>
              <a:gd name="connsiteY164" fmla="*/ 1619469 h 6868642"/>
              <a:gd name="connsiteX165" fmla="*/ 2498823 w 12207178"/>
              <a:gd name="connsiteY165" fmla="*/ 2199494 h 6868642"/>
              <a:gd name="connsiteX166" fmla="*/ 2156368 w 12207178"/>
              <a:gd name="connsiteY166" fmla="*/ 2471234 h 6868642"/>
              <a:gd name="connsiteX167" fmla="*/ 2140478 w 12207178"/>
              <a:gd name="connsiteY167" fmla="*/ 2481562 h 6868642"/>
              <a:gd name="connsiteX168" fmla="*/ 1658180 w 12207178"/>
              <a:gd name="connsiteY168" fmla="*/ 2031845 h 6868642"/>
              <a:gd name="connsiteX169" fmla="*/ 1703470 w 12207178"/>
              <a:gd name="connsiteY169" fmla="*/ 1984966 h 6868642"/>
              <a:gd name="connsiteX170" fmla="*/ 1928330 w 12207178"/>
              <a:gd name="connsiteY170" fmla="*/ 1692569 h 6868642"/>
              <a:gd name="connsiteX171" fmla="*/ 1967262 w 12207178"/>
              <a:gd name="connsiteY171" fmla="*/ 1088706 h 6868642"/>
              <a:gd name="connsiteX172" fmla="*/ 1817091 w 12207178"/>
              <a:gd name="connsiteY172" fmla="*/ 795514 h 6868642"/>
              <a:gd name="connsiteX173" fmla="*/ 1786899 w 12207178"/>
              <a:gd name="connsiteY173" fmla="*/ 749429 h 6868642"/>
              <a:gd name="connsiteX174" fmla="*/ 1270437 w 12207178"/>
              <a:gd name="connsiteY174" fmla="*/ 693019 h 6868642"/>
              <a:gd name="connsiteX175" fmla="*/ 1626400 w 12207178"/>
              <a:gd name="connsiteY175" fmla="*/ 722416 h 6868642"/>
              <a:gd name="connsiteX176" fmla="*/ 1665332 w 12207178"/>
              <a:gd name="connsiteY176" fmla="*/ 744663 h 6868642"/>
              <a:gd name="connsiteX177" fmla="*/ 1891782 w 12207178"/>
              <a:gd name="connsiteY177" fmla="*/ 1137971 h 6868642"/>
              <a:gd name="connsiteX178" fmla="*/ 1666922 w 12207178"/>
              <a:gd name="connsiteY178" fmla="*/ 1803808 h 6868642"/>
              <a:gd name="connsiteX179" fmla="*/ 1546945 w 12207178"/>
              <a:gd name="connsiteY179" fmla="*/ 1852277 h 6868642"/>
              <a:gd name="connsiteX180" fmla="*/ 1445240 w 12207178"/>
              <a:gd name="connsiteY180" fmla="*/ 1814932 h 6868642"/>
              <a:gd name="connsiteX181" fmla="*/ 1169529 w 12207178"/>
              <a:gd name="connsiteY181" fmla="*/ 1637747 h 6868642"/>
              <a:gd name="connsiteX182" fmla="*/ 601421 w 12207178"/>
              <a:gd name="connsiteY182" fmla="*/ 1335021 h 6868642"/>
              <a:gd name="connsiteX183" fmla="*/ 88136 w 12207178"/>
              <a:gd name="connsiteY183" fmla="*/ 1206303 h 6868642"/>
              <a:gd name="connsiteX184" fmla="*/ 0 w 12207178"/>
              <a:gd name="connsiteY184" fmla="*/ 1199738 h 6868642"/>
              <a:gd name="connsiteX185" fmla="*/ 0 w 12207178"/>
              <a:gd name="connsiteY185" fmla="*/ 916790 h 6868642"/>
              <a:gd name="connsiteX186" fmla="*/ 54070 w 12207178"/>
              <a:gd name="connsiteY186" fmla="*/ 894141 h 6868642"/>
              <a:gd name="connsiteX187" fmla="*/ 474292 w 12207178"/>
              <a:gd name="connsiteY187" fmla="*/ 768501 h 6868642"/>
              <a:gd name="connsiteX188" fmla="*/ 885871 w 12207178"/>
              <a:gd name="connsiteY188" fmla="*/ 704938 h 6868642"/>
              <a:gd name="connsiteX189" fmla="*/ 1270437 w 12207178"/>
              <a:gd name="connsiteY189" fmla="*/ 693019 h 6868642"/>
              <a:gd name="connsiteX190" fmla="*/ 10712133 w 12207178"/>
              <a:gd name="connsiteY190" fmla="*/ 0 h 6868642"/>
              <a:gd name="connsiteX191" fmla="*/ 12207178 w 12207178"/>
              <a:gd name="connsiteY191" fmla="*/ 0 h 6868642"/>
              <a:gd name="connsiteX192" fmla="*/ 12207178 w 12207178"/>
              <a:gd name="connsiteY192" fmla="*/ 2449074 h 6868642"/>
              <a:gd name="connsiteX193" fmla="*/ 11893308 w 12207178"/>
              <a:gd name="connsiteY193" fmla="*/ 2784754 h 6868642"/>
              <a:gd name="connsiteX194" fmla="*/ 11114438 w 12207178"/>
              <a:gd name="connsiteY194" fmla="*/ 3560774 h 6868642"/>
              <a:gd name="connsiteX195" fmla="*/ 9629114 w 12207178"/>
              <a:gd name="connsiteY195" fmla="*/ 4810571 h 6868642"/>
              <a:gd name="connsiteX196" fmla="*/ 9612019 w 12207178"/>
              <a:gd name="connsiteY196" fmla="*/ 4822917 h 6868642"/>
              <a:gd name="connsiteX197" fmla="*/ 9114379 w 12207178"/>
              <a:gd name="connsiteY197" fmla="*/ 4210364 h 6868642"/>
              <a:gd name="connsiteX198" fmla="*/ 9291022 w 12207178"/>
              <a:gd name="connsiteY198" fmla="*/ 4045117 h 6868642"/>
              <a:gd name="connsiteX199" fmla="*/ 9653806 w 12207178"/>
              <a:gd name="connsiteY199" fmla="*/ 3463904 h 6868642"/>
              <a:gd name="connsiteX200" fmla="*/ 9895977 w 12207178"/>
              <a:gd name="connsiteY200" fmla="*/ 2703198 h 6868642"/>
              <a:gd name="connsiteX201" fmla="*/ 10039382 w 12207178"/>
              <a:gd name="connsiteY201" fmla="*/ 2041263 h 6868642"/>
              <a:gd name="connsiteX202" fmla="*/ 10242618 w 12207178"/>
              <a:gd name="connsiteY202" fmla="*/ 1102013 h 6868642"/>
              <a:gd name="connsiteX203" fmla="*/ 10498084 w 12207178"/>
              <a:gd name="connsiteY203" fmla="*/ 348904 h 6868642"/>
              <a:gd name="connsiteX204" fmla="*/ 10651105 w 12207178"/>
              <a:gd name="connsiteY204" fmla="*/ 79667 h 6868642"/>
              <a:gd name="connsiteX205" fmla="*/ 9190904 w 12207178"/>
              <a:gd name="connsiteY205" fmla="*/ 0 h 6868642"/>
              <a:gd name="connsiteX206" fmla="*/ 10549871 w 12207178"/>
              <a:gd name="connsiteY206" fmla="*/ 0 h 6868642"/>
              <a:gd name="connsiteX207" fmla="*/ 10523134 w 12207178"/>
              <a:gd name="connsiteY207" fmla="*/ 38119 h 6868642"/>
              <a:gd name="connsiteX208" fmla="*/ 10377475 w 12207178"/>
              <a:gd name="connsiteY208" fmla="*/ 306170 h 6868642"/>
              <a:gd name="connsiteX209" fmla="*/ 10099214 w 12207178"/>
              <a:gd name="connsiteY209" fmla="*/ 1102013 h 6868642"/>
              <a:gd name="connsiteX210" fmla="*/ 9907376 w 12207178"/>
              <a:gd name="connsiteY210" fmla="*/ 1930149 h 6868642"/>
              <a:gd name="connsiteX211" fmla="*/ 9691794 w 12207178"/>
              <a:gd name="connsiteY211" fmla="*/ 2914030 h 6868642"/>
              <a:gd name="connsiteX212" fmla="*/ 9472414 w 12207178"/>
              <a:gd name="connsiteY212" fmla="*/ 3576919 h 6868642"/>
              <a:gd name="connsiteX213" fmla="*/ 9219795 w 12207178"/>
              <a:gd name="connsiteY213" fmla="*/ 3920708 h 6868642"/>
              <a:gd name="connsiteX214" fmla="*/ 9093485 w 12207178"/>
              <a:gd name="connsiteY214" fmla="*/ 3990985 h 6868642"/>
              <a:gd name="connsiteX215" fmla="*/ 8912093 w 12207178"/>
              <a:gd name="connsiteY215" fmla="*/ 3956795 h 6868642"/>
              <a:gd name="connsiteX216" fmla="*/ 8629085 w 12207178"/>
              <a:gd name="connsiteY216" fmla="*/ 3617755 h 6868642"/>
              <a:gd name="connsiteX217" fmla="*/ 7977592 w 12207178"/>
              <a:gd name="connsiteY217" fmla="*/ 2083999 h 6868642"/>
              <a:gd name="connsiteX218" fmla="*/ 7910164 w 12207178"/>
              <a:gd name="connsiteY218" fmla="*/ 1427759 h 6868642"/>
              <a:gd name="connsiteX219" fmla="*/ 8059268 w 12207178"/>
              <a:gd name="connsiteY219" fmla="*/ 810457 h 6868642"/>
              <a:gd name="connsiteX220" fmla="*/ 8087759 w 12207178"/>
              <a:gd name="connsiteY220" fmla="*/ 772469 h 6868642"/>
              <a:gd name="connsiteX221" fmla="*/ 9172309 w 12207178"/>
              <a:gd name="connsiteY221" fmla="*/ 7965 h 686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207178" h="6868642">
                <a:moveTo>
                  <a:pt x="10307060" y="5844772"/>
                </a:moveTo>
                <a:cubicBezTo>
                  <a:pt x="10319955" y="5842413"/>
                  <a:pt x="10333548" y="5842413"/>
                  <a:pt x="10348030" y="5845737"/>
                </a:cubicBezTo>
                <a:cubicBezTo>
                  <a:pt x="10389816" y="5854283"/>
                  <a:pt x="10433503" y="5868529"/>
                  <a:pt x="10469592" y="5890373"/>
                </a:cubicBezTo>
                <a:cubicBezTo>
                  <a:pt x="10580707" y="5957801"/>
                  <a:pt x="10689922" y="6029978"/>
                  <a:pt x="10799136" y="6102153"/>
                </a:cubicBezTo>
                <a:cubicBezTo>
                  <a:pt x="11013769" y="6244608"/>
                  <a:pt x="11235998" y="6372817"/>
                  <a:pt x="11478169" y="6463987"/>
                </a:cubicBezTo>
                <a:cubicBezTo>
                  <a:pt x="11676656" y="6539014"/>
                  <a:pt x="11880840" y="6590297"/>
                  <a:pt x="12091672" y="6617838"/>
                </a:cubicBezTo>
                <a:lnTo>
                  <a:pt x="12207178" y="6629545"/>
                </a:lnTo>
                <a:lnTo>
                  <a:pt x="12207178" y="6868642"/>
                </a:lnTo>
                <a:lnTo>
                  <a:pt x="10001417" y="6868642"/>
                </a:lnTo>
                <a:lnTo>
                  <a:pt x="9981626" y="6829858"/>
                </a:lnTo>
                <a:cubicBezTo>
                  <a:pt x="9963582" y="6788012"/>
                  <a:pt x="9948209" y="6744622"/>
                  <a:pt x="9935862" y="6699511"/>
                </a:cubicBezTo>
                <a:cubicBezTo>
                  <a:pt x="9853239" y="6401308"/>
                  <a:pt x="9957704" y="6088858"/>
                  <a:pt x="10204627" y="5903669"/>
                </a:cubicBezTo>
                <a:cubicBezTo>
                  <a:pt x="10235967" y="5880163"/>
                  <a:pt x="10268376" y="5851850"/>
                  <a:pt x="10307060" y="5844772"/>
                </a:cubicBezTo>
                <a:close/>
                <a:moveTo>
                  <a:pt x="9638609" y="5093581"/>
                </a:moveTo>
                <a:cubicBezTo>
                  <a:pt x="9830450" y="5272123"/>
                  <a:pt x="10021338" y="5450665"/>
                  <a:pt x="10215076" y="5631107"/>
                </a:cubicBezTo>
                <a:cubicBezTo>
                  <a:pt x="10196081" y="5651052"/>
                  <a:pt x="10178039" y="5669094"/>
                  <a:pt x="10160944" y="5687139"/>
                </a:cubicBezTo>
                <a:cubicBezTo>
                  <a:pt x="10058376" y="5793504"/>
                  <a:pt x="9963406" y="5906518"/>
                  <a:pt x="9892179" y="6036627"/>
                </a:cubicBezTo>
                <a:cubicBezTo>
                  <a:pt x="9763969" y="6269302"/>
                  <a:pt x="9756373" y="6511475"/>
                  <a:pt x="9845645" y="6758395"/>
                </a:cubicBezTo>
                <a:lnTo>
                  <a:pt x="9894136" y="6868642"/>
                </a:lnTo>
                <a:lnTo>
                  <a:pt x="9168541" y="6868642"/>
                </a:lnTo>
                <a:lnTo>
                  <a:pt x="9051105" y="6814145"/>
                </a:lnTo>
                <a:cubicBezTo>
                  <a:pt x="8961121" y="6767951"/>
                  <a:pt x="8872681" y="6718033"/>
                  <a:pt x="8785784" y="6664376"/>
                </a:cubicBezTo>
                <a:cubicBezTo>
                  <a:pt x="8553106" y="6520021"/>
                  <a:pt x="8339426" y="6352875"/>
                  <a:pt x="8142838" y="6162937"/>
                </a:cubicBezTo>
                <a:cubicBezTo>
                  <a:pt x="8123844" y="6143942"/>
                  <a:pt x="8124793" y="6136345"/>
                  <a:pt x="8149485" y="6124000"/>
                </a:cubicBezTo>
                <a:cubicBezTo>
                  <a:pt x="8536963" y="5944508"/>
                  <a:pt x="8876953" y="5692838"/>
                  <a:pt x="9210297" y="5430723"/>
                </a:cubicBezTo>
                <a:cubicBezTo>
                  <a:pt x="9347053" y="5322456"/>
                  <a:pt x="9483811" y="5214191"/>
                  <a:pt x="9619617" y="5105927"/>
                </a:cubicBezTo>
                <a:cubicBezTo>
                  <a:pt x="9625314" y="5102127"/>
                  <a:pt x="9631013" y="5098328"/>
                  <a:pt x="9638609" y="5093581"/>
                </a:cubicBezTo>
                <a:close/>
                <a:moveTo>
                  <a:pt x="12207178" y="5007114"/>
                </a:moveTo>
                <a:lnTo>
                  <a:pt x="12207178" y="6525695"/>
                </a:lnTo>
                <a:lnTo>
                  <a:pt x="12093248" y="6506903"/>
                </a:lnTo>
                <a:cubicBezTo>
                  <a:pt x="11717259" y="6433183"/>
                  <a:pt x="11361835" y="6293756"/>
                  <a:pt x="11021369" y="6107853"/>
                </a:cubicBezTo>
                <a:cubicBezTo>
                  <a:pt x="10883664" y="6032826"/>
                  <a:pt x="10752605" y="5947353"/>
                  <a:pt x="10643390" y="5832442"/>
                </a:cubicBezTo>
                <a:cubicBezTo>
                  <a:pt x="10613000" y="5800151"/>
                  <a:pt x="10586408" y="5764064"/>
                  <a:pt x="10564566" y="5725125"/>
                </a:cubicBezTo>
                <a:cubicBezTo>
                  <a:pt x="10554120" y="5707082"/>
                  <a:pt x="10551270" y="5678591"/>
                  <a:pt x="10556018" y="5657697"/>
                </a:cubicBezTo>
                <a:cubicBezTo>
                  <a:pt x="10575962" y="5557028"/>
                  <a:pt x="10645290" y="5493400"/>
                  <a:pt x="10726014" y="5439267"/>
                </a:cubicBezTo>
                <a:cubicBezTo>
                  <a:pt x="10839977" y="5362341"/>
                  <a:pt x="10968187" y="5315807"/>
                  <a:pt x="11098294" y="5273071"/>
                </a:cubicBezTo>
                <a:cubicBezTo>
                  <a:pt x="11319574" y="5200894"/>
                  <a:pt x="11545600" y="5150561"/>
                  <a:pt x="11772578" y="5101176"/>
                </a:cubicBezTo>
                <a:close/>
                <a:moveTo>
                  <a:pt x="7012700" y="3915006"/>
                </a:moveTo>
                <a:cubicBezTo>
                  <a:pt x="7038345" y="3954895"/>
                  <a:pt x="7060187" y="3987183"/>
                  <a:pt x="7082028" y="4020424"/>
                </a:cubicBezTo>
                <a:cubicBezTo>
                  <a:pt x="7194093" y="4184721"/>
                  <a:pt x="7326101" y="4330025"/>
                  <a:pt x="7496097" y="4436390"/>
                </a:cubicBezTo>
                <a:cubicBezTo>
                  <a:pt x="7631904" y="4521863"/>
                  <a:pt x="7780055" y="4572196"/>
                  <a:pt x="7940555" y="4589291"/>
                </a:cubicBezTo>
                <a:cubicBezTo>
                  <a:pt x="8197921" y="4615882"/>
                  <a:pt x="8441995" y="4559850"/>
                  <a:pt x="8679419" y="4466781"/>
                </a:cubicBezTo>
                <a:cubicBezTo>
                  <a:pt x="8777238" y="4428791"/>
                  <a:pt x="8872207" y="4380358"/>
                  <a:pt x="8969076" y="4337622"/>
                </a:cubicBezTo>
                <a:cubicBezTo>
                  <a:pt x="8977622" y="4333822"/>
                  <a:pt x="8986171" y="4329075"/>
                  <a:pt x="8997567" y="4323376"/>
                </a:cubicBezTo>
                <a:cubicBezTo>
                  <a:pt x="9163763" y="4532309"/>
                  <a:pt x="9329960" y="4740292"/>
                  <a:pt x="9495207" y="4948276"/>
                </a:cubicBezTo>
                <a:cubicBezTo>
                  <a:pt x="9384093" y="5087881"/>
                  <a:pt x="8278645" y="5900822"/>
                  <a:pt x="8015579" y="6035678"/>
                </a:cubicBezTo>
                <a:cubicBezTo>
                  <a:pt x="7460007" y="5435470"/>
                  <a:pt x="7124765" y="4732696"/>
                  <a:pt x="7012700" y="3915006"/>
                </a:cubicBezTo>
                <a:close/>
                <a:moveTo>
                  <a:pt x="2637137" y="3393765"/>
                </a:moveTo>
                <a:cubicBezTo>
                  <a:pt x="2677101" y="3389297"/>
                  <a:pt x="2714942" y="3402258"/>
                  <a:pt x="2748313" y="3432649"/>
                </a:cubicBezTo>
                <a:cubicBezTo>
                  <a:pt x="2841277" y="3515283"/>
                  <a:pt x="2916759" y="3613013"/>
                  <a:pt x="2985090" y="3716305"/>
                </a:cubicBezTo>
                <a:cubicBezTo>
                  <a:pt x="3244911" y="4110404"/>
                  <a:pt x="3426866" y="4538672"/>
                  <a:pt x="3530158" y="4999514"/>
                </a:cubicBezTo>
                <a:cubicBezTo>
                  <a:pt x="3570680" y="5179879"/>
                  <a:pt x="3592927" y="5363421"/>
                  <a:pt x="3586572" y="5548553"/>
                </a:cubicBezTo>
                <a:cubicBezTo>
                  <a:pt x="3580214" y="5728916"/>
                  <a:pt x="3549227" y="5903719"/>
                  <a:pt x="3461825" y="6065015"/>
                </a:cubicBezTo>
                <a:cubicBezTo>
                  <a:pt x="3455469" y="6076139"/>
                  <a:pt x="3447524" y="6087263"/>
                  <a:pt x="3437988" y="6096797"/>
                </a:cubicBezTo>
                <a:cubicBezTo>
                  <a:pt x="3173401" y="6362973"/>
                  <a:pt x="2870674" y="6576710"/>
                  <a:pt x="2530605" y="6736415"/>
                </a:cubicBezTo>
                <a:cubicBezTo>
                  <a:pt x="2463465" y="6767999"/>
                  <a:pt x="2395530" y="6797100"/>
                  <a:pt x="2326813" y="6823717"/>
                </a:cubicBezTo>
                <a:lnTo>
                  <a:pt x="2197454" y="6868642"/>
                </a:lnTo>
                <a:lnTo>
                  <a:pt x="1281477" y="6868642"/>
                </a:lnTo>
                <a:lnTo>
                  <a:pt x="1327334" y="6815424"/>
                </a:lnTo>
                <a:cubicBezTo>
                  <a:pt x="1405510" y="6714415"/>
                  <a:pt x="1467485" y="6603128"/>
                  <a:pt x="1522310" y="6486924"/>
                </a:cubicBezTo>
                <a:cubicBezTo>
                  <a:pt x="1623218" y="6273189"/>
                  <a:pt x="1697113" y="6049124"/>
                  <a:pt x="1755116" y="5821087"/>
                </a:cubicBezTo>
                <a:cubicBezTo>
                  <a:pt x="1813118" y="5591458"/>
                  <a:pt x="1863971" y="5359448"/>
                  <a:pt x="1915616" y="5128232"/>
                </a:cubicBezTo>
                <a:cubicBezTo>
                  <a:pt x="1976797" y="4854111"/>
                  <a:pt x="2033211" y="4578399"/>
                  <a:pt x="2095981" y="4305072"/>
                </a:cubicBezTo>
                <a:cubicBezTo>
                  <a:pt x="2139682" y="4115172"/>
                  <a:pt x="2196095" y="3927657"/>
                  <a:pt x="2279524" y="3750470"/>
                </a:cubicBezTo>
                <a:cubicBezTo>
                  <a:pt x="2331171" y="3640823"/>
                  <a:pt x="2392350" y="3537531"/>
                  <a:pt x="2490876" y="3462841"/>
                </a:cubicBezTo>
                <a:cubicBezTo>
                  <a:pt x="2522658" y="3439004"/>
                  <a:pt x="2559208" y="3418346"/>
                  <a:pt x="2596553" y="3404045"/>
                </a:cubicBezTo>
                <a:cubicBezTo>
                  <a:pt x="2610259" y="3398681"/>
                  <a:pt x="2623816" y="3395254"/>
                  <a:pt x="2637137" y="3393765"/>
                </a:cubicBezTo>
                <a:close/>
                <a:moveTo>
                  <a:pt x="3310859" y="3009249"/>
                </a:moveTo>
                <a:cubicBezTo>
                  <a:pt x="3376211" y="3006170"/>
                  <a:pt x="3441961" y="3009944"/>
                  <a:pt x="3507910" y="3018683"/>
                </a:cubicBezTo>
                <a:cubicBezTo>
                  <a:pt x="3703371" y="3044110"/>
                  <a:pt x="3880556" y="3114030"/>
                  <a:pt x="4038674" y="3231625"/>
                </a:cubicBezTo>
                <a:cubicBezTo>
                  <a:pt x="4171366" y="3329355"/>
                  <a:pt x="4273069" y="3453308"/>
                  <a:pt x="4343786" y="3601890"/>
                </a:cubicBezTo>
                <a:cubicBezTo>
                  <a:pt x="4353319" y="3620957"/>
                  <a:pt x="4354909" y="3644794"/>
                  <a:pt x="4356498" y="3667042"/>
                </a:cubicBezTo>
                <a:cubicBezTo>
                  <a:pt x="4366032" y="3812446"/>
                  <a:pt x="4365238" y="3958644"/>
                  <a:pt x="4354909" y="4104049"/>
                </a:cubicBezTo>
                <a:cubicBezTo>
                  <a:pt x="4339812" y="4309044"/>
                  <a:pt x="4305645" y="4510862"/>
                  <a:pt x="4252409" y="4709502"/>
                </a:cubicBezTo>
                <a:cubicBezTo>
                  <a:pt x="4181695" y="4970115"/>
                  <a:pt x="4078403" y="5218017"/>
                  <a:pt x="3944121" y="5451617"/>
                </a:cubicBezTo>
                <a:cubicBezTo>
                  <a:pt x="3845597" y="5619270"/>
                  <a:pt x="3734358" y="5777386"/>
                  <a:pt x="3608023" y="5926762"/>
                </a:cubicBezTo>
                <a:cubicBezTo>
                  <a:pt x="3624708" y="5854457"/>
                  <a:pt x="3644573" y="5784538"/>
                  <a:pt x="3656492" y="5713028"/>
                </a:cubicBezTo>
                <a:cubicBezTo>
                  <a:pt x="3669998" y="5631188"/>
                  <a:pt x="3681916" y="5547759"/>
                  <a:pt x="3685890" y="5464331"/>
                </a:cubicBezTo>
                <a:cubicBezTo>
                  <a:pt x="3689863" y="5373751"/>
                  <a:pt x="3688274" y="5282378"/>
                  <a:pt x="3682713" y="5191799"/>
                </a:cubicBezTo>
                <a:cubicBezTo>
                  <a:pt x="3670794" y="5016199"/>
                  <a:pt x="3631860" y="4845370"/>
                  <a:pt x="3579419" y="4677720"/>
                </a:cubicBezTo>
                <a:cubicBezTo>
                  <a:pt x="3482484" y="4371020"/>
                  <a:pt x="3336284" y="4088157"/>
                  <a:pt x="3167839" y="3815625"/>
                </a:cubicBezTo>
                <a:cubicBezTo>
                  <a:pt x="3077257" y="3669426"/>
                  <a:pt x="2984294" y="3524023"/>
                  <a:pt x="2894510" y="3377029"/>
                </a:cubicBezTo>
                <a:cubicBezTo>
                  <a:pt x="2873852" y="3342863"/>
                  <a:pt x="2859549" y="3303930"/>
                  <a:pt x="2844452" y="3266587"/>
                </a:cubicBezTo>
                <a:cubicBezTo>
                  <a:pt x="2835712" y="3244339"/>
                  <a:pt x="2841275" y="3224473"/>
                  <a:pt x="2856370" y="3204610"/>
                </a:cubicBezTo>
                <a:cubicBezTo>
                  <a:pt x="2923115" y="3118005"/>
                  <a:pt x="3014488" y="3070332"/>
                  <a:pt x="3116191" y="3040931"/>
                </a:cubicBezTo>
                <a:cubicBezTo>
                  <a:pt x="3180551" y="3022260"/>
                  <a:pt x="3245506" y="3012328"/>
                  <a:pt x="3310859" y="3009249"/>
                </a:cubicBezTo>
                <a:close/>
                <a:moveTo>
                  <a:pt x="2162724" y="2708013"/>
                </a:moveTo>
                <a:cubicBezTo>
                  <a:pt x="2301772" y="2879636"/>
                  <a:pt x="2441614" y="3051261"/>
                  <a:pt x="2579072" y="3220502"/>
                </a:cubicBezTo>
                <a:cubicBezTo>
                  <a:pt x="2529016" y="3267380"/>
                  <a:pt x="2477369" y="3310287"/>
                  <a:pt x="2431285" y="3358754"/>
                </a:cubicBezTo>
                <a:cubicBezTo>
                  <a:pt x="2297005" y="3500187"/>
                  <a:pt x="2204040" y="3667043"/>
                  <a:pt x="2127764" y="3845023"/>
                </a:cubicBezTo>
                <a:cubicBezTo>
                  <a:pt x="2039569" y="4050814"/>
                  <a:pt x="1976003" y="4264549"/>
                  <a:pt x="1925153" y="4481464"/>
                </a:cubicBezTo>
                <a:cubicBezTo>
                  <a:pt x="1881451" y="4665006"/>
                  <a:pt x="1844901" y="4850932"/>
                  <a:pt x="1805174" y="5035269"/>
                </a:cubicBezTo>
                <a:cubicBezTo>
                  <a:pt x="1748761" y="5297474"/>
                  <a:pt x="1695524" y="5560471"/>
                  <a:pt x="1635137" y="5821087"/>
                </a:cubicBezTo>
                <a:cubicBezTo>
                  <a:pt x="1585082" y="6038000"/>
                  <a:pt x="1516748" y="6249353"/>
                  <a:pt x="1421403" y="6451171"/>
                </a:cubicBezTo>
                <a:cubicBezTo>
                  <a:pt x="1365385" y="6569162"/>
                  <a:pt x="1299089" y="6680450"/>
                  <a:pt x="1214805" y="6779000"/>
                </a:cubicBezTo>
                <a:lnTo>
                  <a:pt x="1128509" y="6868642"/>
                </a:lnTo>
                <a:lnTo>
                  <a:pt x="111983" y="6868642"/>
                </a:lnTo>
                <a:lnTo>
                  <a:pt x="0" y="6825158"/>
                </a:lnTo>
                <a:lnTo>
                  <a:pt x="0" y="4690727"/>
                </a:lnTo>
                <a:lnTo>
                  <a:pt x="254097" y="4413231"/>
                </a:lnTo>
                <a:cubicBezTo>
                  <a:pt x="465946" y="4191649"/>
                  <a:pt x="682860" y="3974933"/>
                  <a:pt x="905734" y="3763978"/>
                </a:cubicBezTo>
                <a:cubicBezTo>
                  <a:pt x="1299835" y="3391332"/>
                  <a:pt x="1710621" y="3038550"/>
                  <a:pt x="2148422" y="2718342"/>
                </a:cubicBezTo>
                <a:cubicBezTo>
                  <a:pt x="2152395" y="2715163"/>
                  <a:pt x="2156369" y="2712782"/>
                  <a:pt x="2162724" y="2708013"/>
                </a:cubicBezTo>
                <a:close/>
                <a:moveTo>
                  <a:pt x="12207178" y="2689385"/>
                </a:moveTo>
                <a:lnTo>
                  <a:pt x="12207178" y="4826182"/>
                </a:lnTo>
                <a:lnTo>
                  <a:pt x="11990175" y="4871826"/>
                </a:lnTo>
                <a:cubicBezTo>
                  <a:pt x="11814838" y="4909102"/>
                  <a:pt x="11639619" y="4947327"/>
                  <a:pt x="11464875" y="4988163"/>
                </a:cubicBezTo>
                <a:cubicBezTo>
                  <a:pt x="11194211" y="5050842"/>
                  <a:pt x="10931146" y="5142014"/>
                  <a:pt x="10684225" y="5272121"/>
                </a:cubicBezTo>
                <a:cubicBezTo>
                  <a:pt x="10560765" y="5336701"/>
                  <a:pt x="10445851" y="5413626"/>
                  <a:pt x="10341384" y="5505747"/>
                </a:cubicBezTo>
                <a:cubicBezTo>
                  <a:pt x="10337586" y="5508595"/>
                  <a:pt x="10333787" y="5511444"/>
                  <a:pt x="10330938" y="5514294"/>
                </a:cubicBezTo>
                <a:cubicBezTo>
                  <a:pt x="10151446" y="5333852"/>
                  <a:pt x="9973853" y="5155309"/>
                  <a:pt x="9792461" y="4972968"/>
                </a:cubicBezTo>
                <a:cubicBezTo>
                  <a:pt x="10508531" y="4372285"/>
                  <a:pt x="11192074" y="3739551"/>
                  <a:pt x="11842378" y="3072984"/>
                </a:cubicBezTo>
                <a:close/>
                <a:moveTo>
                  <a:pt x="1561246" y="2129577"/>
                </a:moveTo>
                <a:cubicBezTo>
                  <a:pt x="1711417" y="2280542"/>
                  <a:pt x="1859999" y="2429919"/>
                  <a:pt x="2011759" y="2582473"/>
                </a:cubicBezTo>
                <a:cubicBezTo>
                  <a:pt x="1412663" y="3085031"/>
                  <a:pt x="840781" y="3614405"/>
                  <a:pt x="296708" y="4172085"/>
                </a:cubicBezTo>
                <a:lnTo>
                  <a:pt x="0" y="4484083"/>
                </a:lnTo>
                <a:lnTo>
                  <a:pt x="0" y="2703494"/>
                </a:lnTo>
                <a:lnTo>
                  <a:pt x="173054" y="2667094"/>
                </a:lnTo>
                <a:cubicBezTo>
                  <a:pt x="319749" y="2635908"/>
                  <a:pt x="466345" y="2603927"/>
                  <a:pt x="612544" y="2569760"/>
                </a:cubicBezTo>
                <a:cubicBezTo>
                  <a:pt x="838993" y="2517321"/>
                  <a:pt x="1059085" y="2441042"/>
                  <a:pt x="1265670" y="2332189"/>
                </a:cubicBezTo>
                <a:cubicBezTo>
                  <a:pt x="1368962" y="2278159"/>
                  <a:pt x="1465104" y="2213799"/>
                  <a:pt x="1552506" y="2136726"/>
                </a:cubicBezTo>
                <a:cubicBezTo>
                  <a:pt x="1555683" y="2134345"/>
                  <a:pt x="1558862" y="2131961"/>
                  <a:pt x="1561246" y="2129577"/>
                </a:cubicBezTo>
                <a:close/>
                <a:moveTo>
                  <a:pt x="3498376" y="1693364"/>
                </a:moveTo>
                <a:cubicBezTo>
                  <a:pt x="3963192" y="2195524"/>
                  <a:pt x="4243672" y="2783497"/>
                  <a:pt x="4337429" y="3467612"/>
                </a:cubicBezTo>
                <a:cubicBezTo>
                  <a:pt x="4315975" y="3434240"/>
                  <a:pt x="4297700" y="3407225"/>
                  <a:pt x="4279426" y="3379416"/>
                </a:cubicBezTo>
                <a:cubicBezTo>
                  <a:pt x="4185668" y="3241956"/>
                  <a:pt x="4075224" y="3120389"/>
                  <a:pt x="3932998" y="3031399"/>
                </a:cubicBezTo>
                <a:cubicBezTo>
                  <a:pt x="3819376" y="2959888"/>
                  <a:pt x="3695426" y="2917778"/>
                  <a:pt x="3561145" y="2903475"/>
                </a:cubicBezTo>
                <a:cubicBezTo>
                  <a:pt x="3345820" y="2881228"/>
                  <a:pt x="3141618" y="2928106"/>
                  <a:pt x="2942979" y="3005972"/>
                </a:cubicBezTo>
                <a:cubicBezTo>
                  <a:pt x="2861139" y="3037757"/>
                  <a:pt x="2781684" y="3078278"/>
                  <a:pt x="2700639" y="3114033"/>
                </a:cubicBezTo>
                <a:cubicBezTo>
                  <a:pt x="2693488" y="3117212"/>
                  <a:pt x="2686336" y="3121184"/>
                  <a:pt x="2676802" y="3125952"/>
                </a:cubicBezTo>
                <a:cubicBezTo>
                  <a:pt x="2537754" y="2951148"/>
                  <a:pt x="2398707" y="2777141"/>
                  <a:pt x="2260454" y="2603132"/>
                </a:cubicBezTo>
                <a:cubicBezTo>
                  <a:pt x="2353417" y="2486332"/>
                  <a:pt x="3278283" y="1806191"/>
                  <a:pt x="3498376" y="1693364"/>
                </a:cubicBezTo>
                <a:close/>
                <a:moveTo>
                  <a:pt x="0" y="1284796"/>
                </a:moveTo>
                <a:lnTo>
                  <a:pt x="86818" y="1299116"/>
                </a:lnTo>
                <a:cubicBezTo>
                  <a:pt x="401388" y="1360794"/>
                  <a:pt x="698751" y="1477445"/>
                  <a:pt x="983600" y="1632980"/>
                </a:cubicBezTo>
                <a:cubicBezTo>
                  <a:pt x="1098810" y="1695750"/>
                  <a:pt x="1208460" y="1767261"/>
                  <a:pt x="1299834" y="1863401"/>
                </a:cubicBezTo>
                <a:cubicBezTo>
                  <a:pt x="1325260" y="1890416"/>
                  <a:pt x="1347507" y="1920609"/>
                  <a:pt x="1365781" y="1953187"/>
                </a:cubicBezTo>
                <a:cubicBezTo>
                  <a:pt x="1374521" y="1968282"/>
                  <a:pt x="1376905" y="1992119"/>
                  <a:pt x="1372933" y="2009600"/>
                </a:cubicBezTo>
                <a:cubicBezTo>
                  <a:pt x="1356247" y="2093824"/>
                  <a:pt x="1298244" y="2147057"/>
                  <a:pt x="1230707" y="2192347"/>
                </a:cubicBezTo>
                <a:cubicBezTo>
                  <a:pt x="1135360" y="2256706"/>
                  <a:pt x="1028095" y="2295639"/>
                  <a:pt x="919242" y="2331394"/>
                </a:cubicBezTo>
                <a:cubicBezTo>
                  <a:pt x="734108" y="2391780"/>
                  <a:pt x="545005" y="2433892"/>
                  <a:pt x="355105" y="2475210"/>
                </a:cubicBezTo>
                <a:lnTo>
                  <a:pt x="0" y="2552066"/>
                </a:lnTo>
                <a:close/>
                <a:moveTo>
                  <a:pt x="7884523" y="975703"/>
                </a:moveTo>
                <a:cubicBezTo>
                  <a:pt x="7864581" y="1062126"/>
                  <a:pt x="7840837" y="1145697"/>
                  <a:pt x="7826592" y="1231170"/>
                </a:cubicBezTo>
                <a:cubicBezTo>
                  <a:pt x="7810449" y="1328989"/>
                  <a:pt x="7796203" y="1428707"/>
                  <a:pt x="7791454" y="1528425"/>
                </a:cubicBezTo>
                <a:cubicBezTo>
                  <a:pt x="7786705" y="1636690"/>
                  <a:pt x="7788604" y="1745905"/>
                  <a:pt x="7795251" y="1854170"/>
                </a:cubicBezTo>
                <a:cubicBezTo>
                  <a:pt x="7809497" y="2064055"/>
                  <a:pt x="7856032" y="2268239"/>
                  <a:pt x="7918714" y="2468621"/>
                </a:cubicBezTo>
                <a:cubicBezTo>
                  <a:pt x="8034575" y="2835205"/>
                  <a:pt x="8209320" y="3173298"/>
                  <a:pt x="8410655" y="3499041"/>
                </a:cubicBezTo>
                <a:cubicBezTo>
                  <a:pt x="8518922" y="3673786"/>
                  <a:pt x="8630037" y="3847579"/>
                  <a:pt x="8737352" y="4023274"/>
                </a:cubicBezTo>
                <a:cubicBezTo>
                  <a:pt x="8762043" y="4064111"/>
                  <a:pt x="8779139" y="4110645"/>
                  <a:pt x="8797183" y="4155281"/>
                </a:cubicBezTo>
                <a:cubicBezTo>
                  <a:pt x="8807630" y="4181872"/>
                  <a:pt x="8800981" y="4205616"/>
                  <a:pt x="8782938" y="4229358"/>
                </a:cubicBezTo>
                <a:cubicBezTo>
                  <a:pt x="8703162" y="4332873"/>
                  <a:pt x="8593947" y="4389855"/>
                  <a:pt x="8472386" y="4424995"/>
                </a:cubicBezTo>
                <a:cubicBezTo>
                  <a:pt x="8318535" y="4469631"/>
                  <a:pt x="8161835" y="4472479"/>
                  <a:pt x="8004184" y="4451586"/>
                </a:cubicBezTo>
                <a:cubicBezTo>
                  <a:pt x="7770559" y="4421196"/>
                  <a:pt x="7558780" y="4337623"/>
                  <a:pt x="7369788" y="4197068"/>
                </a:cubicBezTo>
                <a:cubicBezTo>
                  <a:pt x="7211188" y="4080256"/>
                  <a:pt x="7089628" y="3932102"/>
                  <a:pt x="7005104" y="3754510"/>
                </a:cubicBezTo>
                <a:cubicBezTo>
                  <a:pt x="6993709" y="3731718"/>
                  <a:pt x="6991808" y="3703227"/>
                  <a:pt x="6989909" y="3676637"/>
                </a:cubicBezTo>
                <a:cubicBezTo>
                  <a:pt x="6978513" y="3502840"/>
                  <a:pt x="6979464" y="3328099"/>
                  <a:pt x="6991808" y="3154302"/>
                </a:cubicBezTo>
                <a:cubicBezTo>
                  <a:pt x="7009853" y="2909283"/>
                  <a:pt x="7050691" y="2668058"/>
                  <a:pt x="7114321" y="2430636"/>
                </a:cubicBezTo>
                <a:cubicBezTo>
                  <a:pt x="7198842" y="2119136"/>
                  <a:pt x="7322303" y="1822831"/>
                  <a:pt x="7482802" y="1543621"/>
                </a:cubicBezTo>
                <a:cubicBezTo>
                  <a:pt x="7600564" y="1343234"/>
                  <a:pt x="7733522" y="1154246"/>
                  <a:pt x="7884523" y="975703"/>
                </a:cubicBezTo>
                <a:close/>
                <a:moveTo>
                  <a:pt x="1786899" y="749429"/>
                </a:moveTo>
                <a:cubicBezTo>
                  <a:pt x="1834572" y="759759"/>
                  <a:pt x="1877478" y="767703"/>
                  <a:pt x="1919591" y="778035"/>
                </a:cubicBezTo>
                <a:cubicBezTo>
                  <a:pt x="2251715" y="858284"/>
                  <a:pt x="2563181" y="987798"/>
                  <a:pt x="2853989" y="1167367"/>
                </a:cubicBezTo>
                <a:cubicBezTo>
                  <a:pt x="3048658" y="1288140"/>
                  <a:pt x="3227432" y="1427982"/>
                  <a:pt x="3391906" y="1586893"/>
                </a:cubicBezTo>
                <a:cubicBezTo>
                  <a:pt x="3407797" y="1602784"/>
                  <a:pt x="3407003" y="1609140"/>
                  <a:pt x="3386345" y="1619469"/>
                </a:cubicBezTo>
                <a:cubicBezTo>
                  <a:pt x="3062163" y="1769640"/>
                  <a:pt x="2777713" y="1980198"/>
                  <a:pt x="2498823" y="2199494"/>
                </a:cubicBezTo>
                <a:cubicBezTo>
                  <a:pt x="2384407" y="2290076"/>
                  <a:pt x="2269989" y="2380655"/>
                  <a:pt x="2156368" y="2471234"/>
                </a:cubicBezTo>
                <a:cubicBezTo>
                  <a:pt x="2151601" y="2474413"/>
                  <a:pt x="2146833" y="2477591"/>
                  <a:pt x="2140478" y="2481562"/>
                </a:cubicBezTo>
                <a:cubicBezTo>
                  <a:pt x="1979975" y="2332187"/>
                  <a:pt x="1820270" y="2182810"/>
                  <a:pt x="1658180" y="2031845"/>
                </a:cubicBezTo>
                <a:cubicBezTo>
                  <a:pt x="1674072" y="2015158"/>
                  <a:pt x="1689167" y="2000063"/>
                  <a:pt x="1703470" y="1984966"/>
                </a:cubicBezTo>
                <a:cubicBezTo>
                  <a:pt x="1789283" y="1895976"/>
                  <a:pt x="1868738" y="1801424"/>
                  <a:pt x="1928330" y="1692569"/>
                </a:cubicBezTo>
                <a:cubicBezTo>
                  <a:pt x="2035596" y="1497902"/>
                  <a:pt x="2041952" y="1295290"/>
                  <a:pt x="1967262" y="1088706"/>
                </a:cubicBezTo>
                <a:cubicBezTo>
                  <a:pt x="1929920" y="984619"/>
                  <a:pt x="1877478" y="887683"/>
                  <a:pt x="1817091" y="795514"/>
                </a:cubicBezTo>
                <a:cubicBezTo>
                  <a:pt x="1808351" y="782007"/>
                  <a:pt x="1799612" y="767703"/>
                  <a:pt x="1786899" y="749429"/>
                </a:cubicBezTo>
                <a:close/>
                <a:moveTo>
                  <a:pt x="1270437" y="693019"/>
                </a:moveTo>
                <a:cubicBezTo>
                  <a:pt x="1389621" y="695402"/>
                  <a:pt x="1508011" y="710499"/>
                  <a:pt x="1626400" y="722416"/>
                </a:cubicBezTo>
                <a:cubicBezTo>
                  <a:pt x="1639908" y="724006"/>
                  <a:pt x="1655798" y="733540"/>
                  <a:pt x="1665332" y="744663"/>
                </a:cubicBezTo>
                <a:cubicBezTo>
                  <a:pt x="1768627" y="859080"/>
                  <a:pt x="1850464" y="987003"/>
                  <a:pt x="1891782" y="1137971"/>
                </a:cubicBezTo>
                <a:cubicBezTo>
                  <a:pt x="1960909" y="1387461"/>
                  <a:pt x="1873508" y="1648870"/>
                  <a:pt x="1666922" y="1803808"/>
                </a:cubicBezTo>
                <a:cubicBezTo>
                  <a:pt x="1631961" y="1830029"/>
                  <a:pt x="1595411" y="1863400"/>
                  <a:pt x="1546945" y="1852277"/>
                </a:cubicBezTo>
                <a:cubicBezTo>
                  <a:pt x="1511984" y="1845125"/>
                  <a:pt x="1475434" y="1833208"/>
                  <a:pt x="1445240" y="1814932"/>
                </a:cubicBezTo>
                <a:cubicBezTo>
                  <a:pt x="1352277" y="1758519"/>
                  <a:pt x="1260903" y="1698132"/>
                  <a:pt x="1169529" y="1637747"/>
                </a:cubicBezTo>
                <a:cubicBezTo>
                  <a:pt x="989958" y="1518563"/>
                  <a:pt x="804032" y="1411298"/>
                  <a:pt x="601421" y="1335021"/>
                </a:cubicBezTo>
                <a:cubicBezTo>
                  <a:pt x="435358" y="1272251"/>
                  <a:pt x="264529" y="1229345"/>
                  <a:pt x="88136" y="1206303"/>
                </a:cubicBezTo>
                <a:lnTo>
                  <a:pt x="0" y="1199738"/>
                </a:lnTo>
                <a:lnTo>
                  <a:pt x="0" y="916790"/>
                </a:lnTo>
                <a:lnTo>
                  <a:pt x="54070" y="894141"/>
                </a:lnTo>
                <a:cubicBezTo>
                  <a:pt x="190436" y="842594"/>
                  <a:pt x="330477" y="800681"/>
                  <a:pt x="474292" y="768501"/>
                </a:cubicBezTo>
                <a:cubicBezTo>
                  <a:pt x="610161" y="737513"/>
                  <a:pt x="746824" y="712883"/>
                  <a:pt x="885871" y="704938"/>
                </a:cubicBezTo>
                <a:cubicBezTo>
                  <a:pt x="1013795" y="697784"/>
                  <a:pt x="1142514" y="689841"/>
                  <a:pt x="1270437" y="693019"/>
                </a:cubicBezTo>
                <a:close/>
                <a:moveTo>
                  <a:pt x="10712133" y="0"/>
                </a:moveTo>
                <a:lnTo>
                  <a:pt x="12207178" y="0"/>
                </a:lnTo>
                <a:lnTo>
                  <a:pt x="12207178" y="2449074"/>
                </a:lnTo>
                <a:lnTo>
                  <a:pt x="11893308" y="2784754"/>
                </a:lnTo>
                <a:cubicBezTo>
                  <a:pt x="11640095" y="3049600"/>
                  <a:pt x="11380828" y="3308630"/>
                  <a:pt x="11114438" y="3560774"/>
                </a:cubicBezTo>
                <a:cubicBezTo>
                  <a:pt x="10643389" y="4006180"/>
                  <a:pt x="10152396" y="4427843"/>
                  <a:pt x="9629114" y="4810571"/>
                </a:cubicBezTo>
                <a:cubicBezTo>
                  <a:pt x="9624365" y="4814370"/>
                  <a:pt x="9619616" y="4817218"/>
                  <a:pt x="9612019" y="4822917"/>
                </a:cubicBezTo>
                <a:cubicBezTo>
                  <a:pt x="9445822" y="4617783"/>
                  <a:pt x="9278676" y="4412650"/>
                  <a:pt x="9114379" y="4210364"/>
                </a:cubicBezTo>
                <a:cubicBezTo>
                  <a:pt x="9174208" y="4154332"/>
                  <a:pt x="9235940" y="4103049"/>
                  <a:pt x="9291022" y="4045117"/>
                </a:cubicBezTo>
                <a:cubicBezTo>
                  <a:pt x="9451519" y="3876071"/>
                  <a:pt x="9562636" y="3676634"/>
                  <a:pt x="9653806" y="3463904"/>
                </a:cubicBezTo>
                <a:cubicBezTo>
                  <a:pt x="9759221" y="3217932"/>
                  <a:pt x="9835198" y="2962467"/>
                  <a:pt x="9895977" y="2703198"/>
                </a:cubicBezTo>
                <a:cubicBezTo>
                  <a:pt x="9948212" y="2483820"/>
                  <a:pt x="9991898" y="2261591"/>
                  <a:pt x="10039382" y="2041263"/>
                </a:cubicBezTo>
                <a:cubicBezTo>
                  <a:pt x="10106810" y="1727862"/>
                  <a:pt x="10170440" y="1413514"/>
                  <a:pt x="10242618" y="1102013"/>
                </a:cubicBezTo>
                <a:cubicBezTo>
                  <a:pt x="10302447" y="842746"/>
                  <a:pt x="10384123" y="590127"/>
                  <a:pt x="10498084" y="348904"/>
                </a:cubicBezTo>
                <a:cubicBezTo>
                  <a:pt x="10542721" y="254886"/>
                  <a:pt x="10592817" y="164427"/>
                  <a:pt x="10651105" y="79667"/>
                </a:cubicBezTo>
                <a:close/>
                <a:moveTo>
                  <a:pt x="9190904" y="0"/>
                </a:moveTo>
                <a:lnTo>
                  <a:pt x="10549871" y="0"/>
                </a:lnTo>
                <a:lnTo>
                  <a:pt x="10523134" y="38119"/>
                </a:lnTo>
                <a:cubicBezTo>
                  <a:pt x="10468646" y="123591"/>
                  <a:pt x="10421161" y="213575"/>
                  <a:pt x="10377475" y="306170"/>
                </a:cubicBezTo>
                <a:cubicBezTo>
                  <a:pt x="10256864" y="561637"/>
                  <a:pt x="10168542" y="829452"/>
                  <a:pt x="10099214" y="1102013"/>
                </a:cubicBezTo>
                <a:cubicBezTo>
                  <a:pt x="10029886" y="1376477"/>
                  <a:pt x="9969105" y="1653788"/>
                  <a:pt x="9907376" y="1930149"/>
                </a:cubicBezTo>
                <a:cubicBezTo>
                  <a:pt x="9834249" y="2257792"/>
                  <a:pt x="9766821" y="2587338"/>
                  <a:pt x="9691794" y="2914030"/>
                </a:cubicBezTo>
                <a:cubicBezTo>
                  <a:pt x="9639561" y="3141008"/>
                  <a:pt x="9572133" y="3365138"/>
                  <a:pt x="9472414" y="3576919"/>
                </a:cubicBezTo>
                <a:cubicBezTo>
                  <a:pt x="9410683" y="3707975"/>
                  <a:pt x="9337558" y="3831435"/>
                  <a:pt x="9219795" y="3920708"/>
                </a:cubicBezTo>
                <a:cubicBezTo>
                  <a:pt x="9181808" y="3949199"/>
                  <a:pt x="9138121" y="3973890"/>
                  <a:pt x="9093485" y="3990985"/>
                </a:cubicBezTo>
                <a:cubicBezTo>
                  <a:pt x="9027957" y="4016627"/>
                  <a:pt x="8965276" y="4005231"/>
                  <a:pt x="8912093" y="3956795"/>
                </a:cubicBezTo>
                <a:cubicBezTo>
                  <a:pt x="8800979" y="3858027"/>
                  <a:pt x="8710759" y="3741216"/>
                  <a:pt x="8629085" y="3617755"/>
                </a:cubicBezTo>
                <a:cubicBezTo>
                  <a:pt x="8318534" y="3146708"/>
                  <a:pt x="8101052" y="2634822"/>
                  <a:pt x="7977592" y="2083999"/>
                </a:cubicBezTo>
                <a:cubicBezTo>
                  <a:pt x="7929159" y="1868417"/>
                  <a:pt x="7902567" y="1649038"/>
                  <a:pt x="7910164" y="1427759"/>
                </a:cubicBezTo>
                <a:cubicBezTo>
                  <a:pt x="7917763" y="1212180"/>
                  <a:pt x="7954800" y="1003246"/>
                  <a:pt x="8059268" y="810457"/>
                </a:cubicBezTo>
                <a:cubicBezTo>
                  <a:pt x="8066864" y="797162"/>
                  <a:pt x="8076360" y="783866"/>
                  <a:pt x="8087759" y="772469"/>
                </a:cubicBezTo>
                <a:cubicBezTo>
                  <a:pt x="8404007" y="454322"/>
                  <a:pt x="8765841" y="198853"/>
                  <a:pt x="9172309" y="796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4204" cap="flat">
            <a:noFill/>
            <a:prstDash val="solid"/>
            <a:miter/>
          </a:ln>
        </p:spPr>
        <p:txBody>
          <a:bodyPr wrap="square" lIns="69668" tIns="34835" rIns="69668" bIns="34835" rtlCol="0" anchor="ctr">
            <a:noAutofit/>
          </a:bodyPr>
          <a:lstStyle/>
          <a:p>
            <a:pPr defTabSz="696603" latinLnBrk="0"/>
            <a:endParaRPr 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87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16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717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0647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223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146FD1DD-7A8E-49D5-B84B-BFA1B78F7154}"/>
              </a:ext>
            </a:extLst>
          </p:cNvPr>
          <p:cNvSpPr/>
          <p:nvPr userDrawn="1"/>
        </p:nvSpPr>
        <p:spPr>
          <a:xfrm>
            <a:off x="-1" y="210795"/>
            <a:ext cx="8975035" cy="721942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  <a:gd name="connsiteX0" fmla="*/ 0 w 11847542"/>
              <a:gd name="connsiteY0" fmla="*/ 0 h 962589"/>
              <a:gd name="connsiteX1" fmla="*/ 11847542 w 11847542"/>
              <a:gd name="connsiteY1" fmla="*/ 0 h 962589"/>
              <a:gd name="connsiteX2" fmla="*/ 11589026 w 11847542"/>
              <a:gd name="connsiteY2" fmla="*/ 962589 h 962589"/>
              <a:gd name="connsiteX3" fmla="*/ 0 w 11847542"/>
              <a:gd name="connsiteY3" fmla="*/ 962589 h 962589"/>
              <a:gd name="connsiteX4" fmla="*/ 0 w 1184754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7542" h="962589">
                <a:moveTo>
                  <a:pt x="0" y="0"/>
                </a:moveTo>
                <a:lnTo>
                  <a:pt x="1184754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668" tIns="34835" rIns="69668" bIns="34835" rtlCol="0" anchor="ctr"/>
          <a:lstStyle/>
          <a:p>
            <a:pPr algn="ctr" defTabSz="696603" latinLnBrk="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40D6066-9281-425E-857D-ABE77E3B6B5C}"/>
              </a:ext>
            </a:extLst>
          </p:cNvPr>
          <p:cNvSpPr/>
          <p:nvPr userDrawn="1"/>
        </p:nvSpPr>
        <p:spPr>
          <a:xfrm>
            <a:off x="0" y="143703"/>
            <a:ext cx="8893036" cy="721942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382" h="962589">
                <a:moveTo>
                  <a:pt x="0" y="0"/>
                </a:moveTo>
                <a:lnTo>
                  <a:pt x="1185738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668" tIns="34835" rIns="69668" bIns="34835" rtlCol="0" anchor="ctr"/>
          <a:lstStyle/>
          <a:p>
            <a:pPr algn="ctr" defTabSz="696603" latinLnBrk="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56" y="240354"/>
            <a:ext cx="8679898" cy="543185"/>
          </a:xfrm>
          <a:prstGeom prst="rect">
            <a:avLst/>
          </a:prstGeom>
        </p:spPr>
        <p:txBody>
          <a:bodyPr lIns="69668" tIns="69668" rIns="69668" bIns="34835" anchor="ctr"/>
          <a:lstStyle>
            <a:lvl1pPr marL="0" indent="0" algn="ctr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C47C96E-17B2-4270-AEF1-39631730BA14}"/>
              </a:ext>
            </a:extLst>
          </p:cNvPr>
          <p:cNvGrpSpPr/>
          <p:nvPr userDrawn="1"/>
        </p:nvGrpSpPr>
        <p:grpSpPr>
          <a:xfrm>
            <a:off x="8306519" y="4278285"/>
            <a:ext cx="616026" cy="700108"/>
            <a:chOff x="9197688" y="3205665"/>
            <a:chExt cx="1437181" cy="1633343"/>
          </a:xfrm>
        </p:grpSpPr>
        <p:grpSp>
          <p:nvGrpSpPr>
            <p:cNvPr id="21" name="Graphic 4">
              <a:extLst>
                <a:ext uri="{FF2B5EF4-FFF2-40B4-BE49-F238E27FC236}">
                  <a16:creationId xmlns:a16="http://schemas.microsoft.com/office/drawing/2014/main" xmlns="" id="{6BBFBE8F-439F-49E7-801D-A14168A22D6D}"/>
                </a:ext>
              </a:extLst>
            </p:cNvPr>
            <p:cNvGrpSpPr/>
            <p:nvPr userDrawn="1"/>
          </p:nvGrpSpPr>
          <p:grpSpPr>
            <a:xfrm rot="20237890">
              <a:off x="9435162" y="3205665"/>
              <a:ext cx="962233" cy="959605"/>
              <a:chOff x="688950" y="1173205"/>
              <a:chExt cx="3371147" cy="3361942"/>
            </a:xfrm>
            <a:solidFill>
              <a:schemeClr val="accent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AD3BC13D-11B3-4CCE-955B-CA6F63EBDA4B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72DDC18F-EE1F-4699-B279-061004C3C212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5E459D8C-C217-4C08-955D-961FABC3BC4A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AB9B9691-0357-4CD3-882A-EBDF724A2FE1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1CEE9E14-782F-423E-8D18-5B54464A6776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774BD3B9-A47A-44BD-82D3-05D70D99D586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00FB45B9-25B8-4594-BF84-5FBC6B38C40D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9A505B22-BF65-449A-A596-9469DB1531FA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xmlns="" id="{B762D566-2A45-48E7-9B02-475CBC22D5A6}"/>
                </a:ext>
              </a:extLst>
            </p:cNvPr>
            <p:cNvSpPr/>
            <p:nvPr userDrawn="1"/>
          </p:nvSpPr>
          <p:spPr>
            <a:xfrm>
              <a:off x="9197688" y="3800843"/>
              <a:ext cx="1437181" cy="1038165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accent4"/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101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73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90F8371-E909-4C11-B826-66798B3CA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56" y="240354"/>
            <a:ext cx="8679898" cy="543185"/>
          </a:xfrm>
          <a:prstGeom prst="rect">
            <a:avLst/>
          </a:prstGeom>
        </p:spPr>
        <p:txBody>
          <a:bodyPr lIns="69668" tIns="69668" rIns="69668" bIns="34835" anchor="ctr"/>
          <a:lstStyle>
            <a:lvl1pPr marL="0" indent="0" algn="ctr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34546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83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lIns="91406" tIns="45703" rIns="91406" bIns="45703"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BB3823B-B09D-4231-B5E9-44528FEBD5B2}"/>
              </a:ext>
            </a:extLst>
          </p:cNvPr>
          <p:cNvGrpSpPr/>
          <p:nvPr userDrawn="1"/>
        </p:nvGrpSpPr>
        <p:grpSpPr>
          <a:xfrm>
            <a:off x="-1" y="143694"/>
            <a:ext cx="8975035" cy="78903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56" y="240354"/>
            <a:ext cx="8679898" cy="543185"/>
          </a:xfrm>
          <a:prstGeom prst="rect">
            <a:avLst/>
          </a:prstGeom>
        </p:spPr>
        <p:txBody>
          <a:bodyPr lIns="69668" tIns="69668" rIns="69668" bIns="34835" anchor="ctr"/>
          <a:lstStyle>
            <a:lvl1pPr marL="0" indent="0" algn="ctr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E973CFA-A31A-46D8-BC81-B064E7F21BCC}"/>
              </a:ext>
            </a:extLst>
          </p:cNvPr>
          <p:cNvGrpSpPr/>
          <p:nvPr userDrawn="1"/>
        </p:nvGrpSpPr>
        <p:grpSpPr>
          <a:xfrm rot="10800000">
            <a:off x="7486539" y="250513"/>
            <a:ext cx="1354327" cy="64248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xmlns="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96603" latinLnBrk="0"/>
              <a:endParaRPr lang="en-US" sz="14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xmlns="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328F33A7-3F89-4CE9-AEC6-9B1FC70CB1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78640" y="1354684"/>
            <a:ext cx="1404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8363" indent="0">
              <a:buNone/>
              <a:defRPr sz="2100"/>
            </a:lvl2pPr>
            <a:lvl3pPr marL="696725" indent="0">
              <a:buNone/>
              <a:defRPr sz="1800"/>
            </a:lvl3pPr>
            <a:lvl4pPr marL="1045088" indent="0">
              <a:buNone/>
              <a:defRPr sz="1500"/>
            </a:lvl4pPr>
            <a:lvl5pPr marL="1393450" indent="0">
              <a:buNone/>
              <a:defRPr sz="1500"/>
            </a:lvl5pPr>
            <a:lvl6pPr marL="1741812" indent="0">
              <a:buNone/>
              <a:defRPr sz="1500"/>
            </a:lvl6pPr>
            <a:lvl7pPr marL="2090175" indent="0">
              <a:buNone/>
              <a:defRPr sz="1500"/>
            </a:lvl7pPr>
            <a:lvl8pPr marL="2438539" indent="0">
              <a:buNone/>
              <a:defRPr sz="1500"/>
            </a:lvl8pPr>
            <a:lvl9pPr marL="27869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6D1B074-C408-47C3-AA64-CBDDCBF8447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144763" y="2479845"/>
            <a:ext cx="1404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8363" indent="0">
              <a:buNone/>
              <a:defRPr sz="2100"/>
            </a:lvl2pPr>
            <a:lvl3pPr marL="696725" indent="0">
              <a:buNone/>
              <a:defRPr sz="1800"/>
            </a:lvl3pPr>
            <a:lvl4pPr marL="1045088" indent="0">
              <a:buNone/>
              <a:defRPr sz="1500"/>
            </a:lvl4pPr>
            <a:lvl5pPr marL="1393450" indent="0">
              <a:buNone/>
              <a:defRPr sz="1500"/>
            </a:lvl5pPr>
            <a:lvl6pPr marL="1741812" indent="0">
              <a:buNone/>
              <a:defRPr sz="1500"/>
            </a:lvl6pPr>
            <a:lvl7pPr marL="2090175" indent="0">
              <a:buNone/>
              <a:defRPr sz="1500"/>
            </a:lvl7pPr>
            <a:lvl8pPr marL="2438539" indent="0">
              <a:buNone/>
              <a:defRPr sz="1500"/>
            </a:lvl8pPr>
            <a:lvl9pPr marL="27869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xmlns="" id="{F3211026-F958-42A5-AA36-13CF1636F94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78640" y="3626651"/>
            <a:ext cx="1404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8363" indent="0">
              <a:buNone/>
              <a:defRPr sz="2100"/>
            </a:lvl2pPr>
            <a:lvl3pPr marL="696725" indent="0">
              <a:buNone/>
              <a:defRPr sz="1800"/>
            </a:lvl3pPr>
            <a:lvl4pPr marL="1045088" indent="0">
              <a:buNone/>
              <a:defRPr sz="1500"/>
            </a:lvl4pPr>
            <a:lvl5pPr marL="1393450" indent="0">
              <a:buNone/>
              <a:defRPr sz="1500"/>
            </a:lvl5pPr>
            <a:lvl6pPr marL="1741812" indent="0">
              <a:buNone/>
              <a:defRPr sz="1500"/>
            </a:lvl6pPr>
            <a:lvl7pPr marL="2090175" indent="0">
              <a:buNone/>
              <a:defRPr sz="1500"/>
            </a:lvl7pPr>
            <a:lvl8pPr marL="2438539" indent="0">
              <a:buNone/>
              <a:defRPr sz="1500"/>
            </a:lvl8pPr>
            <a:lvl9pPr marL="27869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xmlns="" id="{4E58214D-FE25-4FE4-9776-07CF0B42427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4611885" y="1354684"/>
            <a:ext cx="1404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8363" indent="0">
              <a:buNone/>
              <a:defRPr sz="2100"/>
            </a:lvl2pPr>
            <a:lvl3pPr marL="696725" indent="0">
              <a:buNone/>
              <a:defRPr sz="1800"/>
            </a:lvl3pPr>
            <a:lvl4pPr marL="1045088" indent="0">
              <a:buNone/>
              <a:defRPr sz="1500"/>
            </a:lvl4pPr>
            <a:lvl5pPr marL="1393450" indent="0">
              <a:buNone/>
              <a:defRPr sz="1500"/>
            </a:lvl5pPr>
            <a:lvl6pPr marL="1741812" indent="0">
              <a:buNone/>
              <a:defRPr sz="1500"/>
            </a:lvl6pPr>
            <a:lvl7pPr marL="2090175" indent="0">
              <a:buNone/>
              <a:defRPr sz="1500"/>
            </a:lvl7pPr>
            <a:lvl8pPr marL="2438539" indent="0">
              <a:buNone/>
              <a:defRPr sz="1500"/>
            </a:lvl8pPr>
            <a:lvl9pPr marL="27869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89B11DC1-75AD-4273-9911-D12343B391D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078008" y="2479845"/>
            <a:ext cx="1404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8363" indent="0">
              <a:buNone/>
              <a:defRPr sz="2100"/>
            </a:lvl2pPr>
            <a:lvl3pPr marL="696725" indent="0">
              <a:buNone/>
              <a:defRPr sz="1800"/>
            </a:lvl3pPr>
            <a:lvl4pPr marL="1045088" indent="0">
              <a:buNone/>
              <a:defRPr sz="1500"/>
            </a:lvl4pPr>
            <a:lvl5pPr marL="1393450" indent="0">
              <a:buNone/>
              <a:defRPr sz="1500"/>
            </a:lvl5pPr>
            <a:lvl6pPr marL="1741812" indent="0">
              <a:buNone/>
              <a:defRPr sz="1500"/>
            </a:lvl6pPr>
            <a:lvl7pPr marL="2090175" indent="0">
              <a:buNone/>
              <a:defRPr sz="1500"/>
            </a:lvl7pPr>
            <a:lvl8pPr marL="2438539" indent="0">
              <a:buNone/>
              <a:defRPr sz="1500"/>
            </a:lvl8pPr>
            <a:lvl9pPr marL="27869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996F9ECD-14CF-43B6-A177-4BE5789C039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611885" y="3626651"/>
            <a:ext cx="1404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8363" indent="0">
              <a:buNone/>
              <a:defRPr sz="2100"/>
            </a:lvl2pPr>
            <a:lvl3pPr marL="696725" indent="0">
              <a:buNone/>
              <a:defRPr sz="1800"/>
            </a:lvl3pPr>
            <a:lvl4pPr marL="1045088" indent="0">
              <a:buNone/>
              <a:defRPr sz="1500"/>
            </a:lvl4pPr>
            <a:lvl5pPr marL="1393450" indent="0">
              <a:buNone/>
              <a:defRPr sz="1500"/>
            </a:lvl5pPr>
            <a:lvl6pPr marL="1741812" indent="0">
              <a:buNone/>
              <a:defRPr sz="1500"/>
            </a:lvl6pPr>
            <a:lvl7pPr marL="2090175" indent="0">
              <a:buNone/>
              <a:defRPr sz="1500"/>
            </a:lvl7pPr>
            <a:lvl8pPr marL="2438539" indent="0">
              <a:buNone/>
              <a:defRPr sz="1500"/>
            </a:lvl8pPr>
            <a:lvl9pPr marL="27869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xmlns="" id="{E14F345C-ACDA-4CB5-93FC-C672B95E1EDA}"/>
              </a:ext>
            </a:extLst>
          </p:cNvPr>
          <p:cNvSpPr/>
          <p:nvPr userDrawn="1"/>
        </p:nvSpPr>
        <p:spPr>
          <a:xfrm>
            <a:off x="2145763" y="1354684"/>
            <a:ext cx="2403000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68" tIns="34835" rIns="69668" bIns="348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6603" latinLnBrk="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xmlns="" id="{5DC2A027-A6C1-4E04-A22F-F0A37D4AC149}"/>
              </a:ext>
            </a:extLst>
          </p:cNvPr>
          <p:cNvSpPr/>
          <p:nvPr userDrawn="1"/>
        </p:nvSpPr>
        <p:spPr>
          <a:xfrm>
            <a:off x="6079008" y="1354684"/>
            <a:ext cx="2403000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68" tIns="34835" rIns="69668" bIns="348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6603" latinLnBrk="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xmlns="" id="{328329F1-AFE9-4071-8EC8-7E53329EF779}"/>
              </a:ext>
            </a:extLst>
          </p:cNvPr>
          <p:cNvSpPr/>
          <p:nvPr userDrawn="1"/>
        </p:nvSpPr>
        <p:spPr>
          <a:xfrm>
            <a:off x="4611885" y="2479845"/>
            <a:ext cx="2403000" cy="1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68" tIns="34835" rIns="69668" bIns="348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6603" latinLnBrk="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xmlns="" id="{DAA156CE-1910-4526-AF03-2B24E1E097CB}"/>
              </a:ext>
            </a:extLst>
          </p:cNvPr>
          <p:cNvSpPr/>
          <p:nvPr userDrawn="1"/>
        </p:nvSpPr>
        <p:spPr>
          <a:xfrm>
            <a:off x="678640" y="2479845"/>
            <a:ext cx="2403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68" tIns="34835" rIns="69668" bIns="348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6603" latinLnBrk="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xmlns="" id="{B4527CD2-29C9-47A2-A640-64412F23EF5A}"/>
              </a:ext>
            </a:extLst>
          </p:cNvPr>
          <p:cNvSpPr/>
          <p:nvPr userDrawn="1"/>
        </p:nvSpPr>
        <p:spPr>
          <a:xfrm>
            <a:off x="6079008" y="3626651"/>
            <a:ext cx="2403000" cy="108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68" tIns="34835" rIns="69668" bIns="348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6603" latinLnBrk="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xmlns="" id="{AD66E74F-5D94-4D33-8E95-E8A92C95B73A}"/>
              </a:ext>
            </a:extLst>
          </p:cNvPr>
          <p:cNvSpPr/>
          <p:nvPr userDrawn="1"/>
        </p:nvSpPr>
        <p:spPr>
          <a:xfrm>
            <a:off x="2145763" y="3626651"/>
            <a:ext cx="2403000" cy="10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68" tIns="34835" rIns="69668" bIns="348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6603" latinLnBrk="0"/>
            <a:endParaRPr lang="ko-KR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28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207562C-DA51-4307-9366-505D01877AA4}"/>
              </a:ext>
            </a:extLst>
          </p:cNvPr>
          <p:cNvGrpSpPr/>
          <p:nvPr userDrawn="1"/>
        </p:nvGrpSpPr>
        <p:grpSpPr>
          <a:xfrm>
            <a:off x="6735869" y="1211392"/>
            <a:ext cx="1875855" cy="3501140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6431BA3-7EE5-45D4-A1FC-1B58F7281F3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876FCFDE-1220-454B-AD4B-4A39C0CFF58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CAC1304D-CA28-45B8-BC74-37899BF00E9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9C3E504B-C927-42D0-9054-549235FAFEF2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825A0F80-B054-487F-AC02-843656145FE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6AD3D91C-247F-4C6E-923B-10E8625762F7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 dirty="0">
                <a:solidFill>
                  <a:prstClr val="black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B74A9BBE-5BF8-48EA-B296-37AAC26EBF62}"/>
                </a:ext>
              </a:extLst>
            </p:cNvPr>
            <p:cNvGrpSpPr/>
            <p:nvPr/>
          </p:nvGrpSpPr>
          <p:grpSpPr>
            <a:xfrm>
              <a:off x="4101503" y="5648273"/>
              <a:ext cx="147034" cy="160886"/>
              <a:chOff x="6779775" y="6048824"/>
              <a:chExt cx="125701" cy="1375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xmlns="" id="{19A0D1C0-9706-48A3-AF77-58339CB6260F}"/>
                  </a:ext>
                </a:extLst>
              </p:cNvPr>
              <p:cNvSpPr/>
              <p:nvPr/>
            </p:nvSpPr>
            <p:spPr>
              <a:xfrm>
                <a:off x="6779775" y="6048824"/>
                <a:ext cx="125701" cy="13754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96603" latinLnBrk="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xmlns="" id="{37E0F234-4CFE-4287-801D-9C04E617A803}"/>
                  </a:ext>
                </a:extLst>
              </p:cNvPr>
              <p:cNvSpPr/>
              <p:nvPr/>
            </p:nvSpPr>
            <p:spPr>
              <a:xfrm>
                <a:off x="6800725" y="6071748"/>
                <a:ext cx="83801" cy="91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96603" latinLnBrk="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856EF6E-8D47-46F4-BFD6-D8F5D5438CA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6603" latinLnBrk="0"/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51213626-D2D1-4D40-B1D2-773934F3FA5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95F6C453-17F4-4A46-9D2E-54989C9563CA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BB3823B-B09D-4231-B5E9-44528FEBD5B2}"/>
              </a:ext>
            </a:extLst>
          </p:cNvPr>
          <p:cNvGrpSpPr/>
          <p:nvPr userDrawn="1"/>
        </p:nvGrpSpPr>
        <p:grpSpPr>
          <a:xfrm>
            <a:off x="-1" y="143694"/>
            <a:ext cx="8975035" cy="78903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56" y="240354"/>
            <a:ext cx="8679898" cy="543185"/>
          </a:xfrm>
          <a:prstGeom prst="rect">
            <a:avLst/>
          </a:prstGeom>
        </p:spPr>
        <p:txBody>
          <a:bodyPr lIns="69668" tIns="69668" rIns="69668" bIns="34835" anchor="ctr"/>
          <a:lstStyle>
            <a:lvl1pPr marL="0" indent="0" algn="ctr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E973CFA-A31A-46D8-BC81-B064E7F21BCC}"/>
              </a:ext>
            </a:extLst>
          </p:cNvPr>
          <p:cNvGrpSpPr/>
          <p:nvPr userDrawn="1"/>
        </p:nvGrpSpPr>
        <p:grpSpPr>
          <a:xfrm rot="10800000">
            <a:off x="7486539" y="250513"/>
            <a:ext cx="1354327" cy="64248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xmlns="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96603" latinLnBrk="0"/>
              <a:endParaRPr lang="en-US" sz="14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xmlns="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그림 개체 틀 2">
            <a:extLst>
              <a:ext uri="{FF2B5EF4-FFF2-40B4-BE49-F238E27FC236}">
                <a16:creationId xmlns:a16="http://schemas.microsoft.com/office/drawing/2014/main" xmlns="" id="{E11BE5C1-53C3-4D3F-AA96-7721F74020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17849" y="1724025"/>
            <a:ext cx="1537279" cy="2558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A43E8830-7FC7-4C1E-95A8-934E1287AA10}"/>
              </a:ext>
            </a:extLst>
          </p:cNvPr>
          <p:cNvGrpSpPr/>
          <p:nvPr userDrawn="1"/>
        </p:nvGrpSpPr>
        <p:grpSpPr>
          <a:xfrm>
            <a:off x="8" y="1468880"/>
            <a:ext cx="6303342" cy="2912715"/>
            <a:chOff x="0" y="1992982"/>
            <a:chExt cx="3096864" cy="3380234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82692D64-041E-4229-89A6-B1829909CBED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879B0403-2378-4BFE-A5C5-86A87AA5EAAF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50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86E8DE20-2F1C-4EB2-B951-BB7664020B46}"/>
              </a:ext>
            </a:extLst>
          </p:cNvPr>
          <p:cNvGrpSpPr/>
          <p:nvPr userDrawn="1"/>
        </p:nvGrpSpPr>
        <p:grpSpPr>
          <a:xfrm>
            <a:off x="406655" y="1265336"/>
            <a:ext cx="3690832" cy="2027862"/>
            <a:chOff x="-548507" y="477868"/>
            <a:chExt cx="11570449" cy="635717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554E453A-E6E5-4955-B12B-E6BE5B1DA55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AE55A7BD-A2DA-4DD9-8978-FBBDDAAE1D1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CA26A3C9-2BC4-4042-A750-380E1D3E2C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E3B2E8D8-065A-4BAE-8C14-E5C5ACED970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6481F1FB-9630-42C3-B3A6-93B54BB86C4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>
                <a:solidFill>
                  <a:prstClr val="black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A596ECB3-B0D8-4268-92BE-4CE9DEE1B1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00EA83A9-F6A9-4EBA-BF09-B2D9F3D0BAB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96603" latinLnBrk="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EBCCB817-D37F-408C-AC5F-1A7F1CD14AE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96603" latinLnBrk="0"/>
                <a:endParaRPr lang="en-US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CC0DBCFC-356B-4C8A-B05B-AFA1548A9AD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E0D868B3-A907-4C6B-AD08-754AD2ABD20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96603" latinLnBrk="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ECAC05AF-5F47-417F-94D2-C33DA52255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96603" latinLnBrk="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45C8F444-26D8-4DCA-9F49-80F64E6951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96603" latinLnBrk="0"/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BB3823B-B09D-4231-B5E9-44528FEBD5B2}"/>
              </a:ext>
            </a:extLst>
          </p:cNvPr>
          <p:cNvGrpSpPr/>
          <p:nvPr userDrawn="1"/>
        </p:nvGrpSpPr>
        <p:grpSpPr>
          <a:xfrm>
            <a:off x="-1" y="143694"/>
            <a:ext cx="8975035" cy="78903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56" y="240354"/>
            <a:ext cx="8679898" cy="543185"/>
          </a:xfrm>
          <a:prstGeom prst="rect">
            <a:avLst/>
          </a:prstGeom>
        </p:spPr>
        <p:txBody>
          <a:bodyPr lIns="69668" tIns="69668" rIns="69668" bIns="34835" anchor="ctr"/>
          <a:lstStyle>
            <a:lvl1pPr marL="0" indent="0" algn="ctr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E973CFA-A31A-46D8-BC81-B064E7F21BCC}"/>
              </a:ext>
            </a:extLst>
          </p:cNvPr>
          <p:cNvGrpSpPr/>
          <p:nvPr userDrawn="1"/>
        </p:nvGrpSpPr>
        <p:grpSpPr>
          <a:xfrm rot="10800000">
            <a:off x="7486539" y="250513"/>
            <a:ext cx="1354327" cy="64248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xmlns="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96603" latinLnBrk="0"/>
              <a:endParaRPr lang="en-US" sz="14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xmlns="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xmlns="" id="{596BC7C3-BBC3-4B7E-84FE-D571661909F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6436" y="1386251"/>
            <a:ext cx="2665526" cy="162882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8363" indent="0">
              <a:buNone/>
              <a:defRPr sz="2100"/>
            </a:lvl2pPr>
            <a:lvl3pPr marL="696725" indent="0">
              <a:buNone/>
              <a:defRPr sz="1800"/>
            </a:lvl3pPr>
            <a:lvl4pPr marL="1045088" indent="0">
              <a:buNone/>
              <a:defRPr sz="1500"/>
            </a:lvl4pPr>
            <a:lvl5pPr marL="1393450" indent="0">
              <a:buNone/>
              <a:defRPr sz="1500"/>
            </a:lvl5pPr>
            <a:lvl6pPr marL="1741812" indent="0">
              <a:buNone/>
              <a:defRPr sz="1500"/>
            </a:lvl6pPr>
            <a:lvl7pPr marL="2090175" indent="0">
              <a:buNone/>
              <a:defRPr sz="1500"/>
            </a:lvl7pPr>
            <a:lvl8pPr marL="2438539" indent="0">
              <a:buNone/>
              <a:defRPr sz="1500"/>
            </a:lvl8pPr>
            <a:lvl9pPr marL="27869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9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BB3823B-B09D-4231-B5E9-44528FEBD5B2}"/>
              </a:ext>
            </a:extLst>
          </p:cNvPr>
          <p:cNvGrpSpPr/>
          <p:nvPr userDrawn="1"/>
        </p:nvGrpSpPr>
        <p:grpSpPr>
          <a:xfrm>
            <a:off x="-1" y="143694"/>
            <a:ext cx="8975035" cy="78903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603" latinLnBrk="0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56" y="240354"/>
            <a:ext cx="8679898" cy="543185"/>
          </a:xfrm>
          <a:prstGeom prst="rect">
            <a:avLst/>
          </a:prstGeom>
        </p:spPr>
        <p:txBody>
          <a:bodyPr lIns="69668" tIns="69668" rIns="69668" bIns="34835" anchor="ctr"/>
          <a:lstStyle>
            <a:lvl1pPr marL="0" indent="0" algn="ctr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E973CFA-A31A-46D8-BC81-B064E7F21BCC}"/>
              </a:ext>
            </a:extLst>
          </p:cNvPr>
          <p:cNvGrpSpPr/>
          <p:nvPr userDrawn="1"/>
        </p:nvGrpSpPr>
        <p:grpSpPr>
          <a:xfrm rot="10800000">
            <a:off x="7486539" y="250513"/>
            <a:ext cx="1354327" cy="64248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xmlns="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96603" latinLnBrk="0"/>
              <a:endParaRPr lang="en-US" sz="14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xmlns="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96603" latinLnBrk="0"/>
                <a:endParaRPr lang="en-US" sz="1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7B6CBA5C-6C14-4A16-A6CE-2B80D0686D5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0" y="1331579"/>
            <a:ext cx="2915816" cy="3319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8345" indent="0">
              <a:buNone/>
              <a:defRPr sz="2100"/>
            </a:lvl2pPr>
            <a:lvl3pPr marL="696690" indent="0">
              <a:buNone/>
              <a:defRPr sz="1800"/>
            </a:lvl3pPr>
            <a:lvl4pPr marL="1045034" indent="0">
              <a:buNone/>
              <a:defRPr sz="1500"/>
            </a:lvl4pPr>
            <a:lvl5pPr marL="1393380" indent="0">
              <a:buNone/>
              <a:defRPr sz="1500"/>
            </a:lvl5pPr>
            <a:lvl6pPr marL="1741725" indent="0">
              <a:buNone/>
              <a:defRPr sz="1500"/>
            </a:lvl6pPr>
            <a:lvl7pPr marL="2090071" indent="0">
              <a:buNone/>
              <a:defRPr sz="1500"/>
            </a:lvl7pPr>
            <a:lvl8pPr marL="2438417" indent="0">
              <a:buNone/>
              <a:defRPr sz="1500"/>
            </a:lvl8pPr>
            <a:lvl9pPr marL="2786761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7E3A7714-DFD5-459F-9CF5-A260020DC40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228194" y="1331579"/>
            <a:ext cx="2915816" cy="3319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8345" indent="0">
              <a:buNone/>
              <a:defRPr sz="2100"/>
            </a:lvl2pPr>
            <a:lvl3pPr marL="696690" indent="0">
              <a:buNone/>
              <a:defRPr sz="1800"/>
            </a:lvl3pPr>
            <a:lvl4pPr marL="1045034" indent="0">
              <a:buNone/>
              <a:defRPr sz="1500"/>
            </a:lvl4pPr>
            <a:lvl5pPr marL="1393380" indent="0">
              <a:buNone/>
              <a:defRPr sz="1500"/>
            </a:lvl5pPr>
            <a:lvl6pPr marL="1741725" indent="0">
              <a:buNone/>
              <a:defRPr sz="1500"/>
            </a:lvl6pPr>
            <a:lvl7pPr marL="2090071" indent="0">
              <a:buNone/>
              <a:defRPr sz="1500"/>
            </a:lvl7pPr>
            <a:lvl8pPr marL="2438417" indent="0">
              <a:buNone/>
              <a:defRPr sz="1500"/>
            </a:lvl8pPr>
            <a:lvl9pPr marL="2786761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9431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691651" y="411483"/>
            <a:ext cx="7452359" cy="20601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348345" indent="0">
              <a:buNone/>
              <a:defRPr sz="2100"/>
            </a:lvl2pPr>
            <a:lvl3pPr marL="696690" indent="0">
              <a:buNone/>
              <a:defRPr sz="1800"/>
            </a:lvl3pPr>
            <a:lvl4pPr marL="1045034" indent="0">
              <a:buNone/>
              <a:defRPr sz="1500"/>
            </a:lvl4pPr>
            <a:lvl5pPr marL="1393380" indent="0">
              <a:buNone/>
              <a:defRPr sz="1500"/>
            </a:lvl5pPr>
            <a:lvl6pPr marL="1741725" indent="0">
              <a:buNone/>
              <a:defRPr sz="1500"/>
            </a:lvl6pPr>
            <a:lvl7pPr marL="2090071" indent="0">
              <a:buNone/>
              <a:defRPr sz="1500"/>
            </a:lvl7pPr>
            <a:lvl8pPr marL="2438417" indent="0">
              <a:buNone/>
              <a:defRPr sz="1500"/>
            </a:lvl8pPr>
            <a:lvl9pPr marL="2786761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-1" y="2671905"/>
            <a:ext cx="9144000" cy="205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9668" tIns="34835" rIns="69668" bIns="34835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348345" indent="0">
              <a:buNone/>
              <a:defRPr sz="2100"/>
            </a:lvl2pPr>
            <a:lvl3pPr marL="696690" indent="0">
              <a:buNone/>
              <a:defRPr sz="1800"/>
            </a:lvl3pPr>
            <a:lvl4pPr marL="1045034" indent="0">
              <a:buNone/>
              <a:defRPr sz="1500"/>
            </a:lvl4pPr>
            <a:lvl5pPr marL="1393380" indent="0">
              <a:buNone/>
              <a:defRPr sz="1500"/>
            </a:lvl5pPr>
            <a:lvl6pPr marL="1741725" indent="0">
              <a:buNone/>
              <a:defRPr sz="1500"/>
            </a:lvl6pPr>
            <a:lvl7pPr marL="2090071" indent="0">
              <a:buNone/>
              <a:defRPr sz="1500"/>
            </a:lvl7pPr>
            <a:lvl8pPr marL="2438417" indent="0">
              <a:buNone/>
              <a:defRPr sz="1500"/>
            </a:lvl8pPr>
            <a:lvl9pPr marL="2786761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31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E541B56-E562-45F7-AF65-DC212716E3B3}"/>
              </a:ext>
            </a:extLst>
          </p:cNvPr>
          <p:cNvSpPr/>
          <p:nvPr userDrawn="1"/>
        </p:nvSpPr>
        <p:spPr>
          <a:xfrm>
            <a:off x="11" y="647346"/>
            <a:ext cx="4909559" cy="3848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668" tIns="34835" rIns="69668" bIns="34835" rtlCol="0" anchor="ctr"/>
          <a:lstStyle/>
          <a:p>
            <a:pPr algn="ctr" defTabSz="696603" latinLnBrk="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572000" y="2219412"/>
            <a:ext cx="4572000" cy="2025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69668" tIns="34835" rIns="69668" bIns="34835"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6398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1EB5CB2-417A-4834-8FBC-7782E3A88B99}"/>
              </a:ext>
            </a:extLst>
          </p:cNvPr>
          <p:cNvSpPr/>
          <p:nvPr userDrawn="1"/>
        </p:nvSpPr>
        <p:spPr>
          <a:xfrm>
            <a:off x="5637133" y="1347683"/>
            <a:ext cx="3506875" cy="241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668" tIns="34835" rIns="69668" bIns="34835" rtlCol="0" anchor="ctr"/>
          <a:lstStyle/>
          <a:p>
            <a:pPr algn="ctr" defTabSz="696603" latinLnBrk="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13B6D00C-03D5-47AF-A8A4-91B609A2EBD1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313390" y="234054"/>
            <a:ext cx="2485568" cy="4675397"/>
          </a:xfrm>
          <a:custGeom>
            <a:avLst/>
            <a:gdLst>
              <a:gd name="connsiteX0" fmla="*/ 2704618 w 3314090"/>
              <a:gd name="connsiteY0" fmla="*/ 1899002 h 6233862"/>
              <a:gd name="connsiteX1" fmla="*/ 2726234 w 3314090"/>
              <a:gd name="connsiteY1" fmla="*/ 2309081 h 6233862"/>
              <a:gd name="connsiteX2" fmla="*/ 2905526 w 3314090"/>
              <a:gd name="connsiteY2" fmla="*/ 2220708 h 6233862"/>
              <a:gd name="connsiteX3" fmla="*/ 2931592 w 3314090"/>
              <a:gd name="connsiteY3" fmla="*/ 2157766 h 6233862"/>
              <a:gd name="connsiteX4" fmla="*/ 2860385 w 3314090"/>
              <a:gd name="connsiteY4" fmla="*/ 2065578 h 6233862"/>
              <a:gd name="connsiteX5" fmla="*/ 2724964 w 3314090"/>
              <a:gd name="connsiteY5" fmla="*/ 1912354 h 6233862"/>
              <a:gd name="connsiteX6" fmla="*/ 2704618 w 3314090"/>
              <a:gd name="connsiteY6" fmla="*/ 1899002 h 6233862"/>
              <a:gd name="connsiteX7" fmla="*/ 1855452 w 3314090"/>
              <a:gd name="connsiteY7" fmla="*/ 795 h 6233862"/>
              <a:gd name="connsiteX8" fmla="*/ 1889546 w 3314090"/>
              <a:gd name="connsiteY8" fmla="*/ 6914 h 6233862"/>
              <a:gd name="connsiteX9" fmla="*/ 1940408 w 3314090"/>
              <a:gd name="connsiteY9" fmla="*/ 20902 h 6233862"/>
              <a:gd name="connsiteX10" fmla="*/ 2164839 w 3314090"/>
              <a:gd name="connsiteY10" fmla="*/ 251691 h 6233862"/>
              <a:gd name="connsiteX11" fmla="*/ 2163568 w 3314090"/>
              <a:gd name="connsiteY11" fmla="*/ 375032 h 6233862"/>
              <a:gd name="connsiteX12" fmla="*/ 2202350 w 3314090"/>
              <a:gd name="connsiteY12" fmla="*/ 506639 h 6233862"/>
              <a:gd name="connsiteX13" fmla="*/ 2151488 w 3314090"/>
              <a:gd name="connsiteY13" fmla="*/ 581026 h 6233862"/>
              <a:gd name="connsiteX14" fmla="*/ 2102532 w 3314090"/>
              <a:gd name="connsiteY14" fmla="*/ 830888 h 6233862"/>
              <a:gd name="connsiteX15" fmla="*/ 2170562 w 3314090"/>
              <a:gd name="connsiteY15" fmla="*/ 837246 h 6233862"/>
              <a:gd name="connsiteX16" fmla="*/ 2410251 w 3314090"/>
              <a:gd name="connsiteY16" fmla="*/ 854412 h 6233862"/>
              <a:gd name="connsiteX17" fmla="*/ 2611794 w 3314090"/>
              <a:gd name="connsiteY17" fmla="*/ 973303 h 6233862"/>
              <a:gd name="connsiteX18" fmla="*/ 2806344 w 3314090"/>
              <a:gd name="connsiteY18" fmla="*/ 1195827 h 6233862"/>
              <a:gd name="connsiteX19" fmla="*/ 2891538 w 3314090"/>
              <a:gd name="connsiteY19" fmla="*/ 1336335 h 6233862"/>
              <a:gd name="connsiteX20" fmla="*/ 2955752 w 3314090"/>
              <a:gd name="connsiteY20" fmla="*/ 1565852 h 6233862"/>
              <a:gd name="connsiteX21" fmla="*/ 3089902 w 3314090"/>
              <a:gd name="connsiteY21" fmla="*/ 1746415 h 6233862"/>
              <a:gd name="connsiteX22" fmla="*/ 3136951 w 3314090"/>
              <a:gd name="connsiteY22" fmla="*/ 1843054 h 6233862"/>
              <a:gd name="connsiteX23" fmla="*/ 3280637 w 3314090"/>
              <a:gd name="connsiteY23" fmla="*/ 2132335 h 6233862"/>
              <a:gd name="connsiteX24" fmla="*/ 3312426 w 3314090"/>
              <a:gd name="connsiteY24" fmla="*/ 2346593 h 6233862"/>
              <a:gd name="connsiteX25" fmla="*/ 3252026 w 3314090"/>
              <a:gd name="connsiteY25" fmla="*/ 2424794 h 6233862"/>
              <a:gd name="connsiteX26" fmla="*/ 3034589 w 3314090"/>
              <a:gd name="connsiteY26" fmla="*/ 2520162 h 6233862"/>
              <a:gd name="connsiteX27" fmla="*/ 2948123 w 3314090"/>
              <a:gd name="connsiteY27" fmla="*/ 2572296 h 6233862"/>
              <a:gd name="connsiteX28" fmla="*/ 2729414 w 3314090"/>
              <a:gd name="connsiteY28" fmla="*/ 2663213 h 6233862"/>
              <a:gd name="connsiteX29" fmla="*/ 2708433 w 3314090"/>
              <a:gd name="connsiteY29" fmla="*/ 2688009 h 6233862"/>
              <a:gd name="connsiteX30" fmla="*/ 2626417 w 3314090"/>
              <a:gd name="connsiteY30" fmla="*/ 3195362 h 6233862"/>
              <a:gd name="connsiteX31" fmla="*/ 2564746 w 3314090"/>
              <a:gd name="connsiteY31" fmla="*/ 3340320 h 6233862"/>
              <a:gd name="connsiteX32" fmla="*/ 2494174 w 3314090"/>
              <a:gd name="connsiteY32" fmla="*/ 3489729 h 6233862"/>
              <a:gd name="connsiteX33" fmla="*/ 2478916 w 3314090"/>
              <a:gd name="connsiteY33" fmla="*/ 3524697 h 6233862"/>
              <a:gd name="connsiteX34" fmla="*/ 2443312 w 3314090"/>
              <a:gd name="connsiteY34" fmla="*/ 3620065 h 6233862"/>
              <a:gd name="connsiteX35" fmla="*/ 2393085 w 3314090"/>
              <a:gd name="connsiteY35" fmla="*/ 3737685 h 6233862"/>
              <a:gd name="connsiteX36" fmla="*/ 2278008 w 3314090"/>
              <a:gd name="connsiteY36" fmla="*/ 3816521 h 6233862"/>
              <a:gd name="connsiteX37" fmla="*/ 2070744 w 3314090"/>
              <a:gd name="connsiteY37" fmla="*/ 4037138 h 6233862"/>
              <a:gd name="connsiteX38" fmla="*/ 2065657 w 3314090"/>
              <a:gd name="connsiteY38" fmla="*/ 4149036 h 6233862"/>
              <a:gd name="connsiteX39" fmla="*/ 2110162 w 3314090"/>
              <a:gd name="connsiteY39" fmla="*/ 4169380 h 6233862"/>
              <a:gd name="connsiteX40" fmla="*/ 2132414 w 3314090"/>
              <a:gd name="connsiteY40" fmla="*/ 4298445 h 6233862"/>
              <a:gd name="connsiteX41" fmla="*/ 2087909 w 3314090"/>
              <a:gd name="connsiteY41" fmla="*/ 4473285 h 6233862"/>
              <a:gd name="connsiteX42" fmla="*/ 2116520 w 3314090"/>
              <a:gd name="connsiteY42" fmla="*/ 4646853 h 6233862"/>
              <a:gd name="connsiteX43" fmla="*/ 2049762 w 3314090"/>
              <a:gd name="connsiteY43" fmla="*/ 4784182 h 6233862"/>
              <a:gd name="connsiteX44" fmla="*/ 2011616 w 3314090"/>
              <a:gd name="connsiteY44" fmla="*/ 4861748 h 6233862"/>
              <a:gd name="connsiteX45" fmla="*/ 1892089 w 3314090"/>
              <a:gd name="connsiteY45" fmla="*/ 5052483 h 6233862"/>
              <a:gd name="connsiteX46" fmla="*/ 1770654 w 3314090"/>
              <a:gd name="connsiteY46" fmla="*/ 5172645 h 6233862"/>
              <a:gd name="connsiteX47" fmla="*/ 1590092 w 3314090"/>
              <a:gd name="connsiteY47" fmla="*/ 5081093 h 6233862"/>
              <a:gd name="connsiteX48" fmla="*/ 1595814 w 3314090"/>
              <a:gd name="connsiteY48" fmla="*/ 4997806 h 6233862"/>
              <a:gd name="connsiteX49" fmla="*/ 1620609 w 3314090"/>
              <a:gd name="connsiteY49" fmla="*/ 4857933 h 6233862"/>
              <a:gd name="connsiteX50" fmla="*/ 1658121 w 3314090"/>
              <a:gd name="connsiteY50" fmla="*/ 4694537 h 6233862"/>
              <a:gd name="connsiteX51" fmla="*/ 1639047 w 3314090"/>
              <a:gd name="connsiteY51" fmla="*/ 4634138 h 6233862"/>
              <a:gd name="connsiteX52" fmla="*/ 1433053 w 3314090"/>
              <a:gd name="connsiteY52" fmla="*/ 4572467 h 6233862"/>
              <a:gd name="connsiteX53" fmla="*/ 1370111 w 3314090"/>
              <a:gd name="connsiteY53" fmla="*/ 4466927 h 6233862"/>
              <a:gd name="connsiteX54" fmla="*/ 1398721 w 3314090"/>
              <a:gd name="connsiteY54" fmla="*/ 4262206 h 6233862"/>
              <a:gd name="connsiteX55" fmla="*/ 1510619 w 3314090"/>
              <a:gd name="connsiteY55" fmla="*/ 3947493 h 6233862"/>
              <a:gd name="connsiteX56" fmla="*/ 1539229 w 3314090"/>
              <a:gd name="connsiteY56" fmla="*/ 3901081 h 6233862"/>
              <a:gd name="connsiteX57" fmla="*/ 1614888 w 3314090"/>
              <a:gd name="connsiteY57" fmla="*/ 3756122 h 6233862"/>
              <a:gd name="connsiteX58" fmla="*/ 1494724 w 3314090"/>
              <a:gd name="connsiteY58" fmla="*/ 3744043 h 6233862"/>
              <a:gd name="connsiteX59" fmla="*/ 1435596 w 3314090"/>
              <a:gd name="connsiteY59" fmla="*/ 3761844 h 6233862"/>
              <a:gd name="connsiteX60" fmla="*/ 1353581 w 3314090"/>
              <a:gd name="connsiteY60" fmla="*/ 3886458 h 6233862"/>
              <a:gd name="connsiteX61" fmla="*/ 1250584 w 3314090"/>
              <a:gd name="connsiteY61" fmla="*/ 4039681 h 6233862"/>
              <a:gd name="connsiteX62" fmla="*/ 1073836 w 3314090"/>
              <a:gd name="connsiteY62" fmla="*/ 4289544 h 6233862"/>
              <a:gd name="connsiteX63" fmla="*/ 1042683 w 3314090"/>
              <a:gd name="connsiteY63" fmla="*/ 4372195 h 6233862"/>
              <a:gd name="connsiteX64" fmla="*/ 844319 w 3314090"/>
              <a:gd name="connsiteY64" fmla="*/ 4820422 h 6233862"/>
              <a:gd name="connsiteX65" fmla="*/ 814438 w 3314090"/>
              <a:gd name="connsiteY65" fmla="*/ 4870013 h 6233862"/>
              <a:gd name="connsiteX66" fmla="*/ 647862 w 3314090"/>
              <a:gd name="connsiteY66" fmla="*/ 5184725 h 6233862"/>
              <a:gd name="connsiteX67" fmla="*/ 555038 w 3314090"/>
              <a:gd name="connsiteY67" fmla="*/ 5423780 h 6233862"/>
              <a:gd name="connsiteX68" fmla="*/ 553766 w 3314090"/>
              <a:gd name="connsiteY68" fmla="*/ 5428230 h 6233862"/>
              <a:gd name="connsiteX69" fmla="*/ 562667 w 3314090"/>
              <a:gd name="connsiteY69" fmla="*/ 5449846 h 6233862"/>
              <a:gd name="connsiteX70" fmla="*/ 579198 w 3314090"/>
              <a:gd name="connsiteY70" fmla="*/ 5436495 h 6233862"/>
              <a:gd name="connsiteX71" fmla="*/ 584285 w 3314090"/>
              <a:gd name="connsiteY71" fmla="*/ 5426958 h 6233862"/>
              <a:gd name="connsiteX72" fmla="*/ 592550 w 3314090"/>
              <a:gd name="connsiteY72" fmla="*/ 5428230 h 6233862"/>
              <a:gd name="connsiteX73" fmla="*/ 584920 w 3314090"/>
              <a:gd name="connsiteY73" fmla="*/ 5474006 h 6233862"/>
              <a:gd name="connsiteX74" fmla="*/ 520706 w 3314090"/>
              <a:gd name="connsiteY74" fmla="*/ 5569373 h 6233862"/>
              <a:gd name="connsiteX75" fmla="*/ 514984 w 3314090"/>
              <a:gd name="connsiteY75" fmla="*/ 5607521 h 6233862"/>
              <a:gd name="connsiteX76" fmla="*/ 529607 w 3314090"/>
              <a:gd name="connsiteY76" fmla="*/ 5663469 h 6233862"/>
              <a:gd name="connsiteX77" fmla="*/ 538508 w 3314090"/>
              <a:gd name="connsiteY77" fmla="*/ 5698437 h 6233862"/>
              <a:gd name="connsiteX78" fmla="*/ 542959 w 3314090"/>
              <a:gd name="connsiteY78" fmla="*/ 5748029 h 6233862"/>
              <a:gd name="connsiteX79" fmla="*/ 504175 w 3314090"/>
              <a:gd name="connsiteY79" fmla="*/ 5869463 h 6233862"/>
              <a:gd name="connsiteX80" fmla="*/ 497818 w 3314090"/>
              <a:gd name="connsiteY80" fmla="*/ 5899980 h 6233862"/>
              <a:gd name="connsiteX81" fmla="*/ 454585 w 3314090"/>
              <a:gd name="connsiteY81" fmla="*/ 6011878 h 6233862"/>
              <a:gd name="connsiteX82" fmla="*/ 437419 w 3314090"/>
              <a:gd name="connsiteY82" fmla="*/ 6109788 h 6233862"/>
              <a:gd name="connsiteX83" fmla="*/ 439962 w 3314090"/>
              <a:gd name="connsiteY83" fmla="*/ 6200705 h 6233862"/>
              <a:gd name="connsiteX84" fmla="*/ 403087 w 3314090"/>
              <a:gd name="connsiteY84" fmla="*/ 6233766 h 6233862"/>
              <a:gd name="connsiteX85" fmla="*/ 299454 w 3314090"/>
              <a:gd name="connsiteY85" fmla="*/ 6232494 h 6233862"/>
              <a:gd name="connsiteX86" fmla="*/ 83923 w 3314090"/>
              <a:gd name="connsiteY86" fmla="*/ 6214057 h 6233862"/>
              <a:gd name="connsiteX87" fmla="*/ 0 w 3314090"/>
              <a:gd name="connsiteY87" fmla="*/ 6152386 h 6233862"/>
              <a:gd name="connsiteX88" fmla="*/ 0 w 3314090"/>
              <a:gd name="connsiteY88" fmla="*/ 6104066 h 6233862"/>
              <a:gd name="connsiteX89" fmla="*/ 3815 w 3314090"/>
              <a:gd name="connsiteY89" fmla="*/ 6095165 h 6233862"/>
              <a:gd name="connsiteX90" fmla="*/ 73751 w 3314090"/>
              <a:gd name="connsiteY90" fmla="*/ 5943213 h 6233862"/>
              <a:gd name="connsiteX91" fmla="*/ 82016 w 3314090"/>
              <a:gd name="connsiteY91" fmla="*/ 5920961 h 6233862"/>
              <a:gd name="connsiteX92" fmla="*/ 96003 w 3314090"/>
              <a:gd name="connsiteY92" fmla="*/ 5862469 h 6233862"/>
              <a:gd name="connsiteX93" fmla="*/ 185648 w 3314090"/>
              <a:gd name="connsiteY93" fmla="*/ 5585904 h 6233862"/>
              <a:gd name="connsiteX94" fmla="*/ 211716 w 3314090"/>
              <a:gd name="connsiteY94" fmla="*/ 5566830 h 6233862"/>
              <a:gd name="connsiteX95" fmla="*/ 246048 w 3314090"/>
              <a:gd name="connsiteY95" fmla="*/ 5547121 h 6233862"/>
              <a:gd name="connsiteX96" fmla="*/ 264486 w 3314090"/>
              <a:gd name="connsiteY96" fmla="*/ 5508339 h 6233862"/>
              <a:gd name="connsiteX97" fmla="*/ 321070 w 3314090"/>
              <a:gd name="connsiteY97" fmla="*/ 5269284 h 6233862"/>
              <a:gd name="connsiteX98" fmla="*/ 330607 w 3314090"/>
              <a:gd name="connsiteY98" fmla="*/ 5227323 h 6233862"/>
              <a:gd name="connsiteX99" fmla="*/ 366211 w 3314090"/>
              <a:gd name="connsiteY99" fmla="*/ 5130684 h 6233862"/>
              <a:gd name="connsiteX100" fmla="*/ 544230 w 3314090"/>
              <a:gd name="connsiteY100" fmla="*/ 4435774 h 6233862"/>
              <a:gd name="connsiteX101" fmla="*/ 694910 w 3314090"/>
              <a:gd name="connsiteY101" fmla="*/ 4132505 h 6233862"/>
              <a:gd name="connsiteX102" fmla="*/ 817617 w 3314090"/>
              <a:gd name="connsiteY102" fmla="*/ 3951943 h 6233862"/>
              <a:gd name="connsiteX103" fmla="*/ 855763 w 3314090"/>
              <a:gd name="connsiteY103" fmla="*/ 3863570 h 6233862"/>
              <a:gd name="connsiteX104" fmla="*/ 888188 w 3314090"/>
              <a:gd name="connsiteY104" fmla="*/ 3726241 h 6233862"/>
              <a:gd name="connsiteX105" fmla="*/ 916163 w 3314090"/>
              <a:gd name="connsiteY105" fmla="*/ 3555215 h 6233862"/>
              <a:gd name="connsiteX106" fmla="*/ 918706 w 3314090"/>
              <a:gd name="connsiteY106" fmla="*/ 3443953 h 6233862"/>
              <a:gd name="connsiteX107" fmla="*/ 886281 w 3314090"/>
              <a:gd name="connsiteY107" fmla="*/ 3396269 h 6233862"/>
              <a:gd name="connsiteX108" fmla="*/ 886916 w 3314090"/>
              <a:gd name="connsiteY108" fmla="*/ 3298995 h 6233862"/>
              <a:gd name="connsiteX109" fmla="*/ 928242 w 3314090"/>
              <a:gd name="connsiteY109" fmla="*/ 3285643 h 6233862"/>
              <a:gd name="connsiteX110" fmla="*/ 956217 w 3314090"/>
              <a:gd name="connsiteY110" fmla="*/ 3281193 h 6233862"/>
              <a:gd name="connsiteX111" fmla="*/ 991185 w 3314090"/>
              <a:gd name="connsiteY111" fmla="*/ 3222065 h 6233862"/>
              <a:gd name="connsiteX112" fmla="*/ 1035054 w 3314090"/>
              <a:gd name="connsiteY112" fmla="*/ 3107625 h 6233862"/>
              <a:gd name="connsiteX113" fmla="*/ 1172383 w 3314090"/>
              <a:gd name="connsiteY113" fmla="*/ 2842503 h 6233862"/>
              <a:gd name="connsiteX114" fmla="*/ 1186370 w 3314090"/>
              <a:gd name="connsiteY114" fmla="*/ 2807535 h 6233862"/>
              <a:gd name="connsiteX115" fmla="*/ 1249948 w 3314090"/>
              <a:gd name="connsiteY115" fmla="*/ 2629516 h 6233862"/>
              <a:gd name="connsiteX116" fmla="*/ 1284281 w 3314090"/>
              <a:gd name="connsiteY116" fmla="*/ 2516347 h 6233862"/>
              <a:gd name="connsiteX117" fmla="*/ 1328150 w 3314090"/>
              <a:gd name="connsiteY117" fmla="*/ 2355494 h 6233862"/>
              <a:gd name="connsiteX118" fmla="*/ 1372655 w 3314090"/>
              <a:gd name="connsiteY118" fmla="*/ 2322433 h 6233862"/>
              <a:gd name="connsiteX119" fmla="*/ 1382191 w 3314090"/>
              <a:gd name="connsiteY119" fmla="*/ 2285558 h 6233862"/>
              <a:gd name="connsiteX120" fmla="*/ 1371383 w 3314090"/>
              <a:gd name="connsiteY120" fmla="*/ 2261398 h 6233862"/>
              <a:gd name="connsiteX121" fmla="*/ 1359303 w 3314090"/>
              <a:gd name="connsiteY121" fmla="*/ 2180018 h 6233862"/>
              <a:gd name="connsiteX122" fmla="*/ 1382827 w 3314090"/>
              <a:gd name="connsiteY122" fmla="*/ 2040781 h 6233862"/>
              <a:gd name="connsiteX123" fmla="*/ 1339593 w 3314090"/>
              <a:gd name="connsiteY123" fmla="*/ 2164760 h 6233862"/>
              <a:gd name="connsiteX124" fmla="*/ 1289367 w 3314090"/>
              <a:gd name="connsiteY124" fmla="*/ 2249319 h 6233862"/>
              <a:gd name="connsiteX125" fmla="*/ 1138687 w 3314090"/>
              <a:gd name="connsiteY125" fmla="*/ 2311626 h 6233862"/>
              <a:gd name="connsiteX126" fmla="*/ 1090367 w 3314090"/>
              <a:gd name="connsiteY126" fmla="*/ 2315439 h 6233862"/>
              <a:gd name="connsiteX127" fmla="*/ 1035054 w 3314090"/>
              <a:gd name="connsiteY127" fmla="*/ 2342778 h 6233862"/>
              <a:gd name="connsiteX128" fmla="*/ 997543 w 3314090"/>
              <a:gd name="connsiteY128" fmla="*/ 2415257 h 6233862"/>
              <a:gd name="connsiteX129" fmla="*/ 731150 w 3314090"/>
              <a:gd name="connsiteY129" fmla="*/ 2636509 h 6233862"/>
              <a:gd name="connsiteX130" fmla="*/ 491460 w 3314090"/>
              <a:gd name="connsiteY130" fmla="*/ 2649861 h 6233862"/>
              <a:gd name="connsiteX131" fmla="*/ 162125 w 3314090"/>
              <a:gd name="connsiteY131" fmla="*/ 2229609 h 6233862"/>
              <a:gd name="connsiteX132" fmla="*/ 171662 w 3314090"/>
              <a:gd name="connsiteY132" fmla="*/ 2104996 h 6233862"/>
              <a:gd name="connsiteX133" fmla="*/ 171026 w 3314090"/>
              <a:gd name="connsiteY133" fmla="*/ 2060491 h 6233862"/>
              <a:gd name="connsiteX134" fmla="*/ 191371 w 3314090"/>
              <a:gd name="connsiteY134" fmla="*/ 1970846 h 6233862"/>
              <a:gd name="connsiteX135" fmla="*/ 263215 w 3314090"/>
              <a:gd name="connsiteY135" fmla="*/ 1916169 h 6233862"/>
              <a:gd name="connsiteX136" fmla="*/ 271479 w 3314090"/>
              <a:gd name="connsiteY136" fmla="*/ 1880565 h 6233862"/>
              <a:gd name="connsiteX137" fmla="*/ 282287 w 3314090"/>
              <a:gd name="connsiteY137" fmla="*/ 1819529 h 6233862"/>
              <a:gd name="connsiteX138" fmla="*/ 361125 w 3314090"/>
              <a:gd name="connsiteY138" fmla="*/ 1775661 h 6233862"/>
              <a:gd name="connsiteX139" fmla="*/ 403087 w 3314090"/>
              <a:gd name="connsiteY139" fmla="*/ 1792191 h 6233862"/>
              <a:gd name="connsiteX140" fmla="*/ 440598 w 3314090"/>
              <a:gd name="connsiteY140" fmla="*/ 1774389 h 6233862"/>
              <a:gd name="connsiteX141" fmla="*/ 453949 w 3314090"/>
              <a:gd name="connsiteY141" fmla="*/ 1751501 h 6233862"/>
              <a:gd name="connsiteX142" fmla="*/ 521342 w 3314090"/>
              <a:gd name="connsiteY142" fmla="*/ 1696188 h 6233862"/>
              <a:gd name="connsiteX143" fmla="*/ 567118 w 3314090"/>
              <a:gd name="connsiteY143" fmla="*/ 1735606 h 6233862"/>
              <a:gd name="connsiteX144" fmla="*/ 621160 w 3314090"/>
              <a:gd name="connsiteY144" fmla="*/ 1759766 h 6233862"/>
              <a:gd name="connsiteX145" fmla="*/ 778198 w 3314090"/>
              <a:gd name="connsiteY145" fmla="*/ 1797277 h 6233862"/>
              <a:gd name="connsiteX146" fmla="*/ 813166 w 3314090"/>
              <a:gd name="connsiteY146" fmla="*/ 1786469 h 6233862"/>
              <a:gd name="connsiteX147" fmla="*/ 865300 w 3314090"/>
              <a:gd name="connsiteY147" fmla="*/ 1778840 h 6233862"/>
              <a:gd name="connsiteX148" fmla="*/ 896453 w 3314090"/>
              <a:gd name="connsiteY148" fmla="*/ 1827795 h 6233862"/>
              <a:gd name="connsiteX149" fmla="*/ 936508 w 3314090"/>
              <a:gd name="connsiteY149" fmla="*/ 1911082 h 6233862"/>
              <a:gd name="connsiteX150" fmla="*/ 1007716 w 3314090"/>
              <a:gd name="connsiteY150" fmla="*/ 1881201 h 6233862"/>
              <a:gd name="connsiteX151" fmla="*/ 1044591 w 3314090"/>
              <a:gd name="connsiteY151" fmla="*/ 1740057 h 6233862"/>
              <a:gd name="connsiteX152" fmla="*/ 1064935 w 3314090"/>
              <a:gd name="connsiteY152" fmla="*/ 1618622 h 6233862"/>
              <a:gd name="connsiteX153" fmla="*/ 1078287 w 3314090"/>
              <a:gd name="connsiteY153" fmla="*/ 1439967 h 6233862"/>
              <a:gd name="connsiteX154" fmla="*/ 1162210 w 3314090"/>
              <a:gd name="connsiteY154" fmla="*/ 986655 h 6233862"/>
              <a:gd name="connsiteX155" fmla="*/ 1302082 w 3314090"/>
              <a:gd name="connsiteY155" fmla="*/ 924348 h 6233862"/>
              <a:gd name="connsiteX156" fmla="*/ 1401900 w 3314090"/>
              <a:gd name="connsiteY156" fmla="*/ 879843 h 6233862"/>
              <a:gd name="connsiteX157" fmla="*/ 1476287 w 3314090"/>
              <a:gd name="connsiteY157" fmla="*/ 855684 h 6233862"/>
              <a:gd name="connsiteX158" fmla="*/ 1595178 w 3314090"/>
              <a:gd name="connsiteY158" fmla="*/ 836610 h 6233862"/>
              <a:gd name="connsiteX159" fmla="*/ 1667657 w 3314090"/>
              <a:gd name="connsiteY159" fmla="*/ 715176 h 6233862"/>
              <a:gd name="connsiteX160" fmla="*/ 1626967 w 3314090"/>
              <a:gd name="connsiteY160" fmla="*/ 650961 h 6233862"/>
              <a:gd name="connsiteX161" fmla="*/ 1604715 w 3314090"/>
              <a:gd name="connsiteY161" fmla="*/ 581662 h 6233862"/>
              <a:gd name="connsiteX162" fmla="*/ 1530328 w 3314090"/>
              <a:gd name="connsiteY162" fmla="*/ 540336 h 6233862"/>
              <a:gd name="connsiteX163" fmla="*/ 1528421 w 3314090"/>
              <a:gd name="connsiteY163" fmla="*/ 383933 h 6233862"/>
              <a:gd name="connsiteX164" fmla="*/ 1537957 w 3314090"/>
              <a:gd name="connsiteY164" fmla="*/ 373125 h 6233862"/>
              <a:gd name="connsiteX165" fmla="*/ 1567840 w 3314090"/>
              <a:gd name="connsiteY165" fmla="*/ 340064 h 6233862"/>
              <a:gd name="connsiteX166" fmla="*/ 1598993 w 3314090"/>
              <a:gd name="connsiteY166" fmla="*/ 167768 h 6233862"/>
              <a:gd name="connsiteX167" fmla="*/ 1656849 w 3314090"/>
              <a:gd name="connsiteY167" fmla="*/ 79393 h 6233862"/>
              <a:gd name="connsiteX168" fmla="*/ 1818973 w 3314090"/>
              <a:gd name="connsiteY168" fmla="*/ 1828 h 6233862"/>
              <a:gd name="connsiteX169" fmla="*/ 1855452 w 3314090"/>
              <a:gd name="connsiteY169" fmla="*/ 795 h 62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314090" h="6233862">
                <a:moveTo>
                  <a:pt x="2704618" y="1899002"/>
                </a:moveTo>
                <a:cubicBezTo>
                  <a:pt x="2680458" y="2116440"/>
                  <a:pt x="2717334" y="2010264"/>
                  <a:pt x="2726234" y="2309081"/>
                </a:cubicBezTo>
                <a:cubicBezTo>
                  <a:pt x="2777098" y="2290644"/>
                  <a:pt x="2861021" y="2237239"/>
                  <a:pt x="2905526" y="2220708"/>
                </a:cubicBezTo>
                <a:cubicBezTo>
                  <a:pt x="2940493" y="2207993"/>
                  <a:pt x="2946216" y="2193369"/>
                  <a:pt x="2931592" y="2157766"/>
                </a:cubicBezTo>
                <a:cubicBezTo>
                  <a:pt x="2916970" y="2120255"/>
                  <a:pt x="2890902" y="2091644"/>
                  <a:pt x="2860385" y="2065578"/>
                </a:cubicBezTo>
                <a:cubicBezTo>
                  <a:pt x="2833682" y="2042689"/>
                  <a:pt x="2751030" y="1935878"/>
                  <a:pt x="2724964" y="1912354"/>
                </a:cubicBezTo>
                <a:cubicBezTo>
                  <a:pt x="2720513" y="1908539"/>
                  <a:pt x="2714791" y="1905996"/>
                  <a:pt x="2704618" y="1899002"/>
                </a:cubicBezTo>
                <a:close/>
                <a:moveTo>
                  <a:pt x="1855452" y="795"/>
                </a:moveTo>
                <a:cubicBezTo>
                  <a:pt x="1867611" y="1987"/>
                  <a:pt x="1879373" y="4371"/>
                  <a:pt x="1889546" y="6914"/>
                </a:cubicBezTo>
                <a:cubicBezTo>
                  <a:pt x="1895904" y="8822"/>
                  <a:pt x="1934686" y="18994"/>
                  <a:pt x="1940408" y="20902"/>
                </a:cubicBezTo>
                <a:cubicBezTo>
                  <a:pt x="2058664" y="59684"/>
                  <a:pt x="2140043" y="122626"/>
                  <a:pt x="2164839" y="251691"/>
                </a:cubicBezTo>
                <a:cubicBezTo>
                  <a:pt x="2176283" y="310818"/>
                  <a:pt x="2167383" y="324805"/>
                  <a:pt x="2163568" y="375032"/>
                </a:cubicBezTo>
                <a:cubicBezTo>
                  <a:pt x="2232868" y="362316"/>
                  <a:pt x="2201715" y="454505"/>
                  <a:pt x="2202350" y="506639"/>
                </a:cubicBezTo>
                <a:cubicBezTo>
                  <a:pt x="2202986" y="544150"/>
                  <a:pt x="2197900" y="587384"/>
                  <a:pt x="2151488" y="581026"/>
                </a:cubicBezTo>
                <a:cubicBezTo>
                  <a:pt x="2127964" y="716447"/>
                  <a:pt x="2030054" y="677029"/>
                  <a:pt x="2102532" y="830888"/>
                </a:cubicBezTo>
                <a:cubicBezTo>
                  <a:pt x="2105076" y="835338"/>
                  <a:pt x="2165475" y="835974"/>
                  <a:pt x="2170562" y="837246"/>
                </a:cubicBezTo>
                <a:cubicBezTo>
                  <a:pt x="2213159" y="846147"/>
                  <a:pt x="2368925" y="842968"/>
                  <a:pt x="2410251" y="854412"/>
                </a:cubicBezTo>
                <a:cubicBezTo>
                  <a:pt x="2498624" y="879207"/>
                  <a:pt x="2545672" y="906546"/>
                  <a:pt x="2611794" y="973303"/>
                </a:cubicBezTo>
                <a:cubicBezTo>
                  <a:pt x="2691902" y="1054048"/>
                  <a:pt x="2725598" y="1115718"/>
                  <a:pt x="2806344" y="1195827"/>
                </a:cubicBezTo>
                <a:cubicBezTo>
                  <a:pt x="2847034" y="1235882"/>
                  <a:pt x="2875008" y="1282294"/>
                  <a:pt x="2891538" y="1336335"/>
                </a:cubicBezTo>
                <a:cubicBezTo>
                  <a:pt x="2917606" y="1418987"/>
                  <a:pt x="2908069" y="1494009"/>
                  <a:pt x="2955752" y="1565852"/>
                </a:cubicBezTo>
                <a:cubicBezTo>
                  <a:pt x="3001529" y="1633881"/>
                  <a:pt x="3046669" y="1677114"/>
                  <a:pt x="3089902" y="1746415"/>
                </a:cubicBezTo>
                <a:cubicBezTo>
                  <a:pt x="3108340" y="1776296"/>
                  <a:pt x="3125506" y="1809357"/>
                  <a:pt x="3136951" y="1843054"/>
                </a:cubicBezTo>
                <a:cubicBezTo>
                  <a:pt x="3171918" y="1947322"/>
                  <a:pt x="3246304" y="2028066"/>
                  <a:pt x="3280637" y="2132335"/>
                </a:cubicBezTo>
                <a:cubicBezTo>
                  <a:pt x="3303525" y="2200999"/>
                  <a:pt x="3319420" y="2269664"/>
                  <a:pt x="3312426" y="2346593"/>
                </a:cubicBezTo>
                <a:cubicBezTo>
                  <a:pt x="3309883" y="2384104"/>
                  <a:pt x="3287630" y="2413350"/>
                  <a:pt x="3252026" y="2424794"/>
                </a:cubicBezTo>
                <a:cubicBezTo>
                  <a:pt x="3171282" y="2450225"/>
                  <a:pt x="3099438" y="2465484"/>
                  <a:pt x="3034589" y="2520162"/>
                </a:cubicBezTo>
                <a:cubicBezTo>
                  <a:pt x="3021873" y="2530970"/>
                  <a:pt x="2963382" y="2567210"/>
                  <a:pt x="2948123" y="2572296"/>
                </a:cubicBezTo>
                <a:cubicBezTo>
                  <a:pt x="2875644" y="2595184"/>
                  <a:pt x="2802529" y="2642232"/>
                  <a:pt x="2729414" y="2663213"/>
                </a:cubicBezTo>
                <a:cubicBezTo>
                  <a:pt x="2716063" y="2667027"/>
                  <a:pt x="2709705" y="2673385"/>
                  <a:pt x="2708433" y="2688009"/>
                </a:cubicBezTo>
                <a:cubicBezTo>
                  <a:pt x="2691902" y="2850769"/>
                  <a:pt x="2662657" y="3036417"/>
                  <a:pt x="2626417" y="3195362"/>
                </a:cubicBezTo>
                <a:cubicBezTo>
                  <a:pt x="2614337" y="3247496"/>
                  <a:pt x="2597806" y="3297723"/>
                  <a:pt x="2564746" y="3340320"/>
                </a:cubicBezTo>
                <a:cubicBezTo>
                  <a:pt x="2530414" y="3385461"/>
                  <a:pt x="2510704" y="3436959"/>
                  <a:pt x="2494174" y="3489729"/>
                </a:cubicBezTo>
                <a:cubicBezTo>
                  <a:pt x="2490360" y="3501809"/>
                  <a:pt x="2486545" y="3515161"/>
                  <a:pt x="2478916" y="3524697"/>
                </a:cubicBezTo>
                <a:cubicBezTo>
                  <a:pt x="2456027" y="3552672"/>
                  <a:pt x="2447126" y="3585097"/>
                  <a:pt x="2443312" y="3620065"/>
                </a:cubicBezTo>
                <a:cubicBezTo>
                  <a:pt x="2438861" y="3664569"/>
                  <a:pt x="2424874" y="3704623"/>
                  <a:pt x="2393085" y="3737685"/>
                </a:cubicBezTo>
                <a:cubicBezTo>
                  <a:pt x="2368925" y="3763116"/>
                  <a:pt x="2301532" y="3790455"/>
                  <a:pt x="2278008" y="3816521"/>
                </a:cubicBezTo>
                <a:cubicBezTo>
                  <a:pt x="2211252" y="3889636"/>
                  <a:pt x="2135593" y="3961480"/>
                  <a:pt x="2070744" y="4037138"/>
                </a:cubicBezTo>
                <a:cubicBezTo>
                  <a:pt x="2031961" y="4081642"/>
                  <a:pt x="2034504" y="4100081"/>
                  <a:pt x="2065657" y="4149036"/>
                </a:cubicBezTo>
                <a:cubicBezTo>
                  <a:pt x="2069472" y="4156030"/>
                  <a:pt x="2105711" y="4163023"/>
                  <a:pt x="2110162" y="4169380"/>
                </a:cubicBezTo>
                <a:cubicBezTo>
                  <a:pt x="2136864" y="4209436"/>
                  <a:pt x="2143858" y="4252669"/>
                  <a:pt x="2132414" y="4298445"/>
                </a:cubicBezTo>
                <a:cubicBezTo>
                  <a:pt x="2117791" y="4356937"/>
                  <a:pt x="2104440" y="4415428"/>
                  <a:pt x="2087909" y="4473285"/>
                </a:cubicBezTo>
                <a:cubicBezTo>
                  <a:pt x="2070744" y="4533685"/>
                  <a:pt x="2096810" y="4585819"/>
                  <a:pt x="2116520" y="4646853"/>
                </a:cubicBezTo>
                <a:cubicBezTo>
                  <a:pt x="2132414" y="4695172"/>
                  <a:pt x="2078373" y="4740949"/>
                  <a:pt x="2049762" y="4784182"/>
                </a:cubicBezTo>
                <a:cubicBezTo>
                  <a:pt x="2033869" y="4807706"/>
                  <a:pt x="2022424" y="4835045"/>
                  <a:pt x="2011616" y="4861748"/>
                </a:cubicBezTo>
                <a:cubicBezTo>
                  <a:pt x="1983006" y="4932319"/>
                  <a:pt x="1942951" y="4995898"/>
                  <a:pt x="1892089" y="5052483"/>
                </a:cubicBezTo>
                <a:cubicBezTo>
                  <a:pt x="1848856" y="5100167"/>
                  <a:pt x="1832325" y="5149121"/>
                  <a:pt x="1770654" y="5172645"/>
                </a:cubicBezTo>
                <a:cubicBezTo>
                  <a:pt x="1689910" y="5203798"/>
                  <a:pt x="1611709" y="5165016"/>
                  <a:pt x="1590092" y="5081093"/>
                </a:cubicBezTo>
                <a:cubicBezTo>
                  <a:pt x="1583098" y="5054390"/>
                  <a:pt x="1593271" y="5025144"/>
                  <a:pt x="1595814" y="4997806"/>
                </a:cubicBezTo>
                <a:cubicBezTo>
                  <a:pt x="1600900" y="4950758"/>
                  <a:pt x="1609166" y="4903709"/>
                  <a:pt x="1620609" y="4857933"/>
                </a:cubicBezTo>
                <a:cubicBezTo>
                  <a:pt x="1634596" y="4802620"/>
                  <a:pt x="1641590" y="4749214"/>
                  <a:pt x="1658121" y="4694537"/>
                </a:cubicBezTo>
                <a:cubicBezTo>
                  <a:pt x="1665750" y="4669106"/>
                  <a:pt x="1665114" y="4632867"/>
                  <a:pt x="1639047" y="4634138"/>
                </a:cubicBezTo>
                <a:cubicBezTo>
                  <a:pt x="1573561" y="4637952"/>
                  <a:pt x="1487731" y="4601712"/>
                  <a:pt x="1433053" y="4572467"/>
                </a:cubicBezTo>
                <a:cubicBezTo>
                  <a:pt x="1390456" y="4549578"/>
                  <a:pt x="1372655" y="4514611"/>
                  <a:pt x="1370111" y="4466927"/>
                </a:cubicBezTo>
                <a:cubicBezTo>
                  <a:pt x="1364389" y="4359480"/>
                  <a:pt x="1368204" y="4365202"/>
                  <a:pt x="1398721" y="4262206"/>
                </a:cubicBezTo>
                <a:cubicBezTo>
                  <a:pt x="1426696" y="4167473"/>
                  <a:pt x="1463571" y="4048582"/>
                  <a:pt x="1510619" y="3947493"/>
                </a:cubicBezTo>
                <a:cubicBezTo>
                  <a:pt x="1513162" y="3941770"/>
                  <a:pt x="1537322" y="3907439"/>
                  <a:pt x="1539229" y="3901081"/>
                </a:cubicBezTo>
                <a:cubicBezTo>
                  <a:pt x="1555760" y="3855940"/>
                  <a:pt x="1576740" y="3836867"/>
                  <a:pt x="1614888" y="3756122"/>
                </a:cubicBezTo>
                <a:cubicBezTo>
                  <a:pt x="1616159" y="3754214"/>
                  <a:pt x="1496632" y="3745315"/>
                  <a:pt x="1494724" y="3744043"/>
                </a:cubicBezTo>
                <a:cubicBezTo>
                  <a:pt x="1463571" y="3726241"/>
                  <a:pt x="1454670" y="3730691"/>
                  <a:pt x="1435596" y="3761844"/>
                </a:cubicBezTo>
                <a:cubicBezTo>
                  <a:pt x="1410166" y="3804441"/>
                  <a:pt x="1386005" y="3849582"/>
                  <a:pt x="1353581" y="3886458"/>
                </a:cubicBezTo>
                <a:cubicBezTo>
                  <a:pt x="1312255" y="3933506"/>
                  <a:pt x="1281102" y="3986275"/>
                  <a:pt x="1250584" y="4039681"/>
                </a:cubicBezTo>
                <a:cubicBezTo>
                  <a:pt x="1202900" y="4123604"/>
                  <a:pt x="1120884" y="4205621"/>
                  <a:pt x="1073836" y="4289544"/>
                </a:cubicBezTo>
                <a:cubicBezTo>
                  <a:pt x="1059213" y="4314975"/>
                  <a:pt x="1048406" y="4343585"/>
                  <a:pt x="1042683" y="4372195"/>
                </a:cubicBezTo>
                <a:cubicBezTo>
                  <a:pt x="1008987" y="4531141"/>
                  <a:pt x="940958" y="4686272"/>
                  <a:pt x="844319" y="4820422"/>
                </a:cubicBezTo>
                <a:cubicBezTo>
                  <a:pt x="832875" y="4835681"/>
                  <a:pt x="823339" y="4852847"/>
                  <a:pt x="814438" y="4870013"/>
                </a:cubicBezTo>
                <a:cubicBezTo>
                  <a:pt x="758489" y="4974281"/>
                  <a:pt x="698725" y="5077914"/>
                  <a:pt x="647862" y="5184725"/>
                </a:cubicBezTo>
                <a:cubicBezTo>
                  <a:pt x="610987" y="5261655"/>
                  <a:pt x="585556" y="5343670"/>
                  <a:pt x="555038" y="5423780"/>
                </a:cubicBezTo>
                <a:cubicBezTo>
                  <a:pt x="554402" y="5425051"/>
                  <a:pt x="553131" y="5426958"/>
                  <a:pt x="553766" y="5428230"/>
                </a:cubicBezTo>
                <a:cubicBezTo>
                  <a:pt x="556310" y="5435223"/>
                  <a:pt x="559489" y="5442853"/>
                  <a:pt x="562667" y="5449846"/>
                </a:cubicBezTo>
                <a:cubicBezTo>
                  <a:pt x="567754" y="5445396"/>
                  <a:pt x="574112" y="5441581"/>
                  <a:pt x="579198" y="5436495"/>
                </a:cubicBezTo>
                <a:cubicBezTo>
                  <a:pt x="581741" y="5433951"/>
                  <a:pt x="583013" y="5430137"/>
                  <a:pt x="584285" y="5426958"/>
                </a:cubicBezTo>
                <a:cubicBezTo>
                  <a:pt x="586828" y="5426958"/>
                  <a:pt x="590007" y="5427594"/>
                  <a:pt x="592550" y="5428230"/>
                </a:cubicBezTo>
                <a:cubicBezTo>
                  <a:pt x="590007" y="5443488"/>
                  <a:pt x="592550" y="5461291"/>
                  <a:pt x="584920" y="5474006"/>
                </a:cubicBezTo>
                <a:cubicBezTo>
                  <a:pt x="565846" y="5507067"/>
                  <a:pt x="542959" y="5538220"/>
                  <a:pt x="520706" y="5569373"/>
                </a:cubicBezTo>
                <a:cubicBezTo>
                  <a:pt x="512441" y="5581453"/>
                  <a:pt x="500997" y="5593533"/>
                  <a:pt x="514984" y="5607521"/>
                </a:cubicBezTo>
                <a:cubicBezTo>
                  <a:pt x="531514" y="5624051"/>
                  <a:pt x="530879" y="5642488"/>
                  <a:pt x="529607" y="5663469"/>
                </a:cubicBezTo>
                <a:cubicBezTo>
                  <a:pt x="528971" y="5674913"/>
                  <a:pt x="530879" y="5690808"/>
                  <a:pt x="538508" y="5698437"/>
                </a:cubicBezTo>
                <a:cubicBezTo>
                  <a:pt x="555038" y="5714967"/>
                  <a:pt x="554402" y="5731498"/>
                  <a:pt x="542959" y="5748029"/>
                </a:cubicBezTo>
                <a:cubicBezTo>
                  <a:pt x="517527" y="5784268"/>
                  <a:pt x="503539" y="5824322"/>
                  <a:pt x="504175" y="5869463"/>
                </a:cubicBezTo>
                <a:cubicBezTo>
                  <a:pt x="504175" y="5879635"/>
                  <a:pt x="501632" y="5890444"/>
                  <a:pt x="497818" y="5899980"/>
                </a:cubicBezTo>
                <a:cubicBezTo>
                  <a:pt x="484467" y="5937492"/>
                  <a:pt x="470479" y="5975003"/>
                  <a:pt x="454585" y="6011878"/>
                </a:cubicBezTo>
                <a:cubicBezTo>
                  <a:pt x="440598" y="6043667"/>
                  <a:pt x="432968" y="6074821"/>
                  <a:pt x="437419" y="6109788"/>
                </a:cubicBezTo>
                <a:cubicBezTo>
                  <a:pt x="441233" y="6139670"/>
                  <a:pt x="439326" y="6170188"/>
                  <a:pt x="439962" y="6200705"/>
                </a:cubicBezTo>
                <a:cubicBezTo>
                  <a:pt x="440598" y="6226136"/>
                  <a:pt x="425974" y="6233766"/>
                  <a:pt x="403087" y="6233766"/>
                </a:cubicBezTo>
                <a:cubicBezTo>
                  <a:pt x="368754" y="6233130"/>
                  <a:pt x="333786" y="6235037"/>
                  <a:pt x="299454" y="6232494"/>
                </a:cubicBezTo>
                <a:cubicBezTo>
                  <a:pt x="227610" y="6227408"/>
                  <a:pt x="155767" y="6222321"/>
                  <a:pt x="83923" y="6214057"/>
                </a:cubicBezTo>
                <a:cubicBezTo>
                  <a:pt x="45776" y="6210242"/>
                  <a:pt x="13988" y="6192440"/>
                  <a:pt x="0" y="6152386"/>
                </a:cubicBezTo>
                <a:cubicBezTo>
                  <a:pt x="0" y="6136491"/>
                  <a:pt x="0" y="6119961"/>
                  <a:pt x="0" y="6104066"/>
                </a:cubicBezTo>
                <a:cubicBezTo>
                  <a:pt x="1272" y="6100888"/>
                  <a:pt x="3179" y="6098344"/>
                  <a:pt x="3815" y="6095165"/>
                </a:cubicBezTo>
                <a:cubicBezTo>
                  <a:pt x="18438" y="6040488"/>
                  <a:pt x="35604" y="5987082"/>
                  <a:pt x="73751" y="5943213"/>
                </a:cubicBezTo>
                <a:cubicBezTo>
                  <a:pt x="78202" y="5937492"/>
                  <a:pt x="80109" y="5928591"/>
                  <a:pt x="82016" y="5920961"/>
                </a:cubicBezTo>
                <a:cubicBezTo>
                  <a:pt x="87102" y="5901251"/>
                  <a:pt x="89645" y="5881543"/>
                  <a:pt x="96003" y="5862469"/>
                </a:cubicBezTo>
                <a:cubicBezTo>
                  <a:pt x="125250" y="5770281"/>
                  <a:pt x="155767" y="5678092"/>
                  <a:pt x="185648" y="5585904"/>
                </a:cubicBezTo>
                <a:cubicBezTo>
                  <a:pt x="190099" y="5572552"/>
                  <a:pt x="197729" y="5568737"/>
                  <a:pt x="211716" y="5566830"/>
                </a:cubicBezTo>
                <a:cubicBezTo>
                  <a:pt x="223795" y="5564923"/>
                  <a:pt x="237783" y="5556658"/>
                  <a:pt x="246048" y="5547121"/>
                </a:cubicBezTo>
                <a:cubicBezTo>
                  <a:pt x="254949" y="5536948"/>
                  <a:pt x="261307" y="5522325"/>
                  <a:pt x="264486" y="5508339"/>
                </a:cubicBezTo>
                <a:cubicBezTo>
                  <a:pt x="283559" y="5428865"/>
                  <a:pt x="302633" y="5348757"/>
                  <a:pt x="321070" y="5269284"/>
                </a:cubicBezTo>
                <a:cubicBezTo>
                  <a:pt x="324885" y="5255297"/>
                  <a:pt x="326156" y="5240674"/>
                  <a:pt x="330607" y="5227323"/>
                </a:cubicBezTo>
                <a:cubicBezTo>
                  <a:pt x="342051" y="5194898"/>
                  <a:pt x="357946" y="5163744"/>
                  <a:pt x="366211" y="5130684"/>
                </a:cubicBezTo>
                <a:cubicBezTo>
                  <a:pt x="426610" y="4899259"/>
                  <a:pt x="484467" y="4667199"/>
                  <a:pt x="544230" y="4435774"/>
                </a:cubicBezTo>
                <a:cubicBezTo>
                  <a:pt x="572840" y="4323876"/>
                  <a:pt x="614166" y="4217065"/>
                  <a:pt x="694910" y="4132505"/>
                </a:cubicBezTo>
                <a:cubicBezTo>
                  <a:pt x="745773" y="4079099"/>
                  <a:pt x="790277" y="4019972"/>
                  <a:pt x="817617" y="3951943"/>
                </a:cubicBezTo>
                <a:cubicBezTo>
                  <a:pt x="829696" y="3922062"/>
                  <a:pt x="846226" y="3894087"/>
                  <a:pt x="855763" y="3863570"/>
                </a:cubicBezTo>
                <a:cubicBezTo>
                  <a:pt x="869751" y="3818429"/>
                  <a:pt x="883737" y="3772653"/>
                  <a:pt x="888188" y="3726241"/>
                </a:cubicBezTo>
                <a:cubicBezTo>
                  <a:pt x="894546" y="3657576"/>
                  <a:pt x="899632" y="3621972"/>
                  <a:pt x="916163" y="3555215"/>
                </a:cubicBezTo>
                <a:cubicBezTo>
                  <a:pt x="931421" y="3492908"/>
                  <a:pt x="940958" y="3488458"/>
                  <a:pt x="918706" y="3443953"/>
                </a:cubicBezTo>
                <a:cubicBezTo>
                  <a:pt x="898997" y="3403899"/>
                  <a:pt x="900268" y="3438867"/>
                  <a:pt x="886281" y="3396269"/>
                </a:cubicBezTo>
                <a:cubicBezTo>
                  <a:pt x="879923" y="3376560"/>
                  <a:pt x="881830" y="3319976"/>
                  <a:pt x="886916" y="3298995"/>
                </a:cubicBezTo>
                <a:cubicBezTo>
                  <a:pt x="893274" y="3273564"/>
                  <a:pt x="906626" y="3271021"/>
                  <a:pt x="928242" y="3285643"/>
                </a:cubicBezTo>
                <a:cubicBezTo>
                  <a:pt x="939687" y="3293272"/>
                  <a:pt x="947316" y="3291365"/>
                  <a:pt x="956217" y="3281193"/>
                </a:cubicBezTo>
                <a:cubicBezTo>
                  <a:pt x="975926" y="3258305"/>
                  <a:pt x="979741" y="3250675"/>
                  <a:pt x="991185" y="3222065"/>
                </a:cubicBezTo>
                <a:cubicBezTo>
                  <a:pt x="1006444" y="3184554"/>
                  <a:pt x="1021702" y="3146407"/>
                  <a:pt x="1035054" y="3107625"/>
                </a:cubicBezTo>
                <a:cubicBezTo>
                  <a:pt x="1063664" y="3025608"/>
                  <a:pt x="1118341" y="2912440"/>
                  <a:pt x="1172383" y="2842503"/>
                </a:cubicBezTo>
                <a:cubicBezTo>
                  <a:pt x="1180012" y="2832966"/>
                  <a:pt x="1184463" y="2819615"/>
                  <a:pt x="1186370" y="2807535"/>
                </a:cubicBezTo>
                <a:cubicBezTo>
                  <a:pt x="1194636" y="2743321"/>
                  <a:pt x="1216888" y="2683557"/>
                  <a:pt x="1249948" y="2629516"/>
                </a:cubicBezTo>
                <a:cubicBezTo>
                  <a:pt x="1272201" y="2593276"/>
                  <a:pt x="1283009" y="2557037"/>
                  <a:pt x="1284281" y="2516347"/>
                </a:cubicBezTo>
                <a:cubicBezTo>
                  <a:pt x="1286188" y="2452768"/>
                  <a:pt x="1276651" y="2391734"/>
                  <a:pt x="1328150" y="2355494"/>
                </a:cubicBezTo>
                <a:cubicBezTo>
                  <a:pt x="1343408" y="2344686"/>
                  <a:pt x="1357395" y="2332606"/>
                  <a:pt x="1372655" y="2322433"/>
                </a:cubicBezTo>
                <a:cubicBezTo>
                  <a:pt x="1394271" y="2307811"/>
                  <a:pt x="1392999" y="2308446"/>
                  <a:pt x="1382191" y="2285558"/>
                </a:cubicBezTo>
                <a:cubicBezTo>
                  <a:pt x="1379012" y="2277293"/>
                  <a:pt x="1374562" y="2269664"/>
                  <a:pt x="1371383" y="2261398"/>
                </a:cubicBezTo>
                <a:cubicBezTo>
                  <a:pt x="1360574" y="2236603"/>
                  <a:pt x="1369476" y="2204814"/>
                  <a:pt x="1359303" y="2180018"/>
                </a:cubicBezTo>
                <a:cubicBezTo>
                  <a:pt x="1354216" y="2167302"/>
                  <a:pt x="1390456" y="2058584"/>
                  <a:pt x="1382827" y="2040781"/>
                </a:cubicBezTo>
                <a:cubicBezTo>
                  <a:pt x="1372655" y="2054133"/>
                  <a:pt x="1344680" y="2157130"/>
                  <a:pt x="1339593" y="2164760"/>
                </a:cubicBezTo>
                <a:cubicBezTo>
                  <a:pt x="1318613" y="2194641"/>
                  <a:pt x="1310348" y="2218801"/>
                  <a:pt x="1289367" y="2249319"/>
                </a:cubicBezTo>
                <a:cubicBezTo>
                  <a:pt x="1252491" y="2302089"/>
                  <a:pt x="1205443" y="2330063"/>
                  <a:pt x="1138687" y="2311626"/>
                </a:cubicBezTo>
                <a:cubicBezTo>
                  <a:pt x="1133600" y="2309718"/>
                  <a:pt x="1096089" y="2316711"/>
                  <a:pt x="1090367" y="2315439"/>
                </a:cubicBezTo>
                <a:cubicBezTo>
                  <a:pt x="1064935" y="2310353"/>
                  <a:pt x="1046498" y="2319890"/>
                  <a:pt x="1035054" y="2342778"/>
                </a:cubicBezTo>
                <a:cubicBezTo>
                  <a:pt x="1022974" y="2366938"/>
                  <a:pt x="1010895" y="2391734"/>
                  <a:pt x="997543" y="2415257"/>
                </a:cubicBezTo>
                <a:cubicBezTo>
                  <a:pt x="937143" y="2522705"/>
                  <a:pt x="853856" y="2604085"/>
                  <a:pt x="731150" y="2636509"/>
                </a:cubicBezTo>
                <a:cubicBezTo>
                  <a:pt x="654856" y="2656855"/>
                  <a:pt x="567118" y="2663848"/>
                  <a:pt x="491460" y="2649861"/>
                </a:cubicBezTo>
                <a:cubicBezTo>
                  <a:pt x="299454" y="2614257"/>
                  <a:pt x="165304" y="2402541"/>
                  <a:pt x="162125" y="2229609"/>
                </a:cubicBezTo>
                <a:cubicBezTo>
                  <a:pt x="161489" y="2188283"/>
                  <a:pt x="168483" y="2146322"/>
                  <a:pt x="171662" y="2104996"/>
                </a:cubicBezTo>
                <a:cubicBezTo>
                  <a:pt x="172298" y="2090373"/>
                  <a:pt x="176747" y="2072571"/>
                  <a:pt x="171026" y="2060491"/>
                </a:cubicBezTo>
                <a:cubicBezTo>
                  <a:pt x="151952" y="2022344"/>
                  <a:pt x="157039" y="1995005"/>
                  <a:pt x="191371" y="1970846"/>
                </a:cubicBezTo>
                <a:cubicBezTo>
                  <a:pt x="214895" y="1954315"/>
                  <a:pt x="239690" y="1932699"/>
                  <a:pt x="263215" y="1916169"/>
                </a:cubicBezTo>
                <a:cubicBezTo>
                  <a:pt x="275929" y="1907267"/>
                  <a:pt x="279744" y="1895188"/>
                  <a:pt x="271479" y="1880565"/>
                </a:cubicBezTo>
                <a:cubicBezTo>
                  <a:pt x="258128" y="1857676"/>
                  <a:pt x="265122" y="1836696"/>
                  <a:pt x="282287" y="1819529"/>
                </a:cubicBezTo>
                <a:cubicBezTo>
                  <a:pt x="304540" y="1797913"/>
                  <a:pt x="327428" y="1780111"/>
                  <a:pt x="361125" y="1775661"/>
                </a:cubicBezTo>
                <a:cubicBezTo>
                  <a:pt x="380198" y="1788376"/>
                  <a:pt x="385920" y="1783290"/>
                  <a:pt x="403087" y="1792191"/>
                </a:cubicBezTo>
                <a:cubicBezTo>
                  <a:pt x="422795" y="1802363"/>
                  <a:pt x="434875" y="1796006"/>
                  <a:pt x="440598" y="1774389"/>
                </a:cubicBezTo>
                <a:cubicBezTo>
                  <a:pt x="443777" y="1762309"/>
                  <a:pt x="450770" y="1762945"/>
                  <a:pt x="453949" y="1751501"/>
                </a:cubicBezTo>
                <a:cubicBezTo>
                  <a:pt x="460942" y="1726069"/>
                  <a:pt x="493368" y="1698731"/>
                  <a:pt x="521342" y="1696188"/>
                </a:cubicBezTo>
                <a:cubicBezTo>
                  <a:pt x="549316" y="1693645"/>
                  <a:pt x="557581" y="1716532"/>
                  <a:pt x="567118" y="1735606"/>
                </a:cubicBezTo>
                <a:cubicBezTo>
                  <a:pt x="578562" y="1759130"/>
                  <a:pt x="595092" y="1757858"/>
                  <a:pt x="621160" y="1759766"/>
                </a:cubicBezTo>
                <a:cubicBezTo>
                  <a:pt x="677745" y="1763580"/>
                  <a:pt x="725428" y="1775025"/>
                  <a:pt x="778198" y="1797277"/>
                </a:cubicBezTo>
                <a:cubicBezTo>
                  <a:pt x="794092" y="1803635"/>
                  <a:pt x="795364" y="1787741"/>
                  <a:pt x="813166" y="1786469"/>
                </a:cubicBezTo>
                <a:cubicBezTo>
                  <a:pt x="830332" y="1785198"/>
                  <a:pt x="848134" y="1779475"/>
                  <a:pt x="865300" y="1778840"/>
                </a:cubicBezTo>
                <a:cubicBezTo>
                  <a:pt x="900904" y="1778204"/>
                  <a:pt x="911712" y="1796006"/>
                  <a:pt x="896453" y="1827795"/>
                </a:cubicBezTo>
                <a:cubicBezTo>
                  <a:pt x="884373" y="1853226"/>
                  <a:pt x="912984" y="1898366"/>
                  <a:pt x="936508" y="1911082"/>
                </a:cubicBezTo>
                <a:cubicBezTo>
                  <a:pt x="954310" y="1920619"/>
                  <a:pt x="991185" y="1911082"/>
                  <a:pt x="1007716" y="1881201"/>
                </a:cubicBezTo>
                <a:cubicBezTo>
                  <a:pt x="1032511" y="1837332"/>
                  <a:pt x="1043955" y="1789012"/>
                  <a:pt x="1044591" y="1740057"/>
                </a:cubicBezTo>
                <a:cubicBezTo>
                  <a:pt x="1045227" y="1696188"/>
                  <a:pt x="1040776" y="1654226"/>
                  <a:pt x="1064935" y="1618622"/>
                </a:cubicBezTo>
                <a:cubicBezTo>
                  <a:pt x="1097997" y="1569667"/>
                  <a:pt x="1091003" y="1497188"/>
                  <a:pt x="1078287" y="1439967"/>
                </a:cubicBezTo>
                <a:cubicBezTo>
                  <a:pt x="1041412" y="1275300"/>
                  <a:pt x="1045862" y="1115083"/>
                  <a:pt x="1162210" y="986655"/>
                </a:cubicBezTo>
                <a:cubicBezTo>
                  <a:pt x="1192728" y="953594"/>
                  <a:pt x="1256942" y="930070"/>
                  <a:pt x="1302082" y="924348"/>
                </a:cubicBezTo>
                <a:cubicBezTo>
                  <a:pt x="1339593" y="919261"/>
                  <a:pt x="1372655" y="904639"/>
                  <a:pt x="1401900" y="879843"/>
                </a:cubicBezTo>
                <a:cubicBezTo>
                  <a:pt x="1429239" y="856955"/>
                  <a:pt x="1448312" y="877300"/>
                  <a:pt x="1476287" y="855684"/>
                </a:cubicBezTo>
                <a:cubicBezTo>
                  <a:pt x="1512527" y="828345"/>
                  <a:pt x="1555760" y="811815"/>
                  <a:pt x="1595178" y="836610"/>
                </a:cubicBezTo>
                <a:cubicBezTo>
                  <a:pt x="1693089" y="897645"/>
                  <a:pt x="1698811" y="739971"/>
                  <a:pt x="1667657" y="715176"/>
                </a:cubicBezTo>
                <a:cubicBezTo>
                  <a:pt x="1654306" y="705003"/>
                  <a:pt x="1635868" y="694830"/>
                  <a:pt x="1626967" y="650961"/>
                </a:cubicBezTo>
                <a:cubicBezTo>
                  <a:pt x="1624424" y="638881"/>
                  <a:pt x="1619338" y="577211"/>
                  <a:pt x="1604715" y="581662"/>
                </a:cubicBezTo>
                <a:cubicBezTo>
                  <a:pt x="1563389" y="594377"/>
                  <a:pt x="1541136" y="582933"/>
                  <a:pt x="1530328" y="540336"/>
                </a:cubicBezTo>
                <a:cubicBezTo>
                  <a:pt x="1516341" y="485023"/>
                  <a:pt x="1505533" y="433524"/>
                  <a:pt x="1528421" y="383933"/>
                </a:cubicBezTo>
                <a:cubicBezTo>
                  <a:pt x="1530328" y="379483"/>
                  <a:pt x="1534143" y="373760"/>
                  <a:pt x="1537957" y="373125"/>
                </a:cubicBezTo>
                <a:cubicBezTo>
                  <a:pt x="1572925" y="366131"/>
                  <a:pt x="1567204" y="364224"/>
                  <a:pt x="1567840" y="340064"/>
                </a:cubicBezTo>
                <a:cubicBezTo>
                  <a:pt x="1569112" y="280936"/>
                  <a:pt x="1576740" y="223080"/>
                  <a:pt x="1598993" y="167768"/>
                </a:cubicBezTo>
                <a:cubicBezTo>
                  <a:pt x="1613616" y="132163"/>
                  <a:pt x="1625060" y="101646"/>
                  <a:pt x="1656849" y="79393"/>
                </a:cubicBezTo>
                <a:cubicBezTo>
                  <a:pt x="1695632" y="52055"/>
                  <a:pt x="1775104" y="10729"/>
                  <a:pt x="1818973" y="1828"/>
                </a:cubicBezTo>
                <a:cubicBezTo>
                  <a:pt x="1830736" y="-397"/>
                  <a:pt x="1843292" y="-397"/>
                  <a:pt x="1855452" y="7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lIns="69668" tIns="34835" rIns="69668" bIns="34835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1033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70639" y="0"/>
            <a:ext cx="5973367" cy="51435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69668" tIns="34835" rIns="69668" bIns="34835" anchor="ctr">
            <a:noAutofit/>
          </a:bodyPr>
          <a:lstStyle>
            <a:lvl1pPr marL="0" marR="0" indent="0" algn="ctr" defTabSz="696725" rtl="0" eaLnBrk="1" fontAlgn="auto" latinLnBrk="1" hangingPunct="1">
              <a:lnSpc>
                <a:spcPct val="9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7193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56" y="184055"/>
            <a:ext cx="8679898" cy="543185"/>
          </a:xfrm>
          <a:prstGeom prst="rect">
            <a:avLst/>
          </a:prstGeom>
        </p:spPr>
        <p:txBody>
          <a:bodyPr lIns="69668" tIns="34835" rIns="69668" bIns="34835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57311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56" y="92611"/>
            <a:ext cx="8679898" cy="543185"/>
          </a:xfrm>
          <a:prstGeom prst="rect">
            <a:avLst/>
          </a:prstGeom>
        </p:spPr>
        <p:txBody>
          <a:bodyPr lIns="69668" tIns="34835" rIns="69668" bIns="34835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696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668" tIns="34835" rIns="69668" bIns="34835" rtlCol="0" anchor="ctr"/>
          <a:lstStyle/>
          <a:p>
            <a:pPr algn="ctr" defTabSz="696603" latinLnBrk="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6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668" tIns="34835" rIns="69668" bIns="34835" rtlCol="0" anchor="ctr"/>
          <a:lstStyle/>
          <a:p>
            <a:pPr algn="ctr" defTabSz="696603" latinLnBrk="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93" y="95750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668" tIns="34835" rIns="69668" bIns="34835" rtlCol="0" anchor="ctr"/>
          <a:lstStyle/>
          <a:p>
            <a:pPr algn="ctr" defTabSz="696603" latinLnBrk="0"/>
            <a:endParaRPr lang="ko-KR" altLang="en-US" sz="10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533778" y="1219666"/>
            <a:ext cx="1674186" cy="408905"/>
          </a:xfrm>
          <a:prstGeom prst="rect">
            <a:avLst/>
          </a:prstGeom>
          <a:noFill/>
        </p:spPr>
        <p:txBody>
          <a:bodyPr wrap="square" lIns="69668" tIns="34835" rIns="69668" bIns="34835" rtlCol="0" anchor="ctr">
            <a:spAutoFit/>
          </a:bodyPr>
          <a:lstStyle/>
          <a:p>
            <a:pPr defTabSz="696603" latinLnBrk="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533778" y="1583505"/>
            <a:ext cx="1674186" cy="578182"/>
          </a:xfrm>
          <a:prstGeom prst="rect">
            <a:avLst/>
          </a:prstGeom>
          <a:noFill/>
        </p:spPr>
        <p:txBody>
          <a:bodyPr wrap="square" lIns="69668" tIns="34835" rIns="69668" bIns="34835" rtlCol="0" anchor="ctr">
            <a:spAutoFit/>
          </a:bodyPr>
          <a:lstStyle/>
          <a:p>
            <a:pPr defTabSz="696603" latinLnBrk="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96603" latinLnBrk="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540922" y="4351941"/>
            <a:ext cx="1674000" cy="239644"/>
          </a:xfrm>
          <a:prstGeom prst="rect">
            <a:avLst/>
          </a:prstGeom>
          <a:noFill/>
        </p:spPr>
        <p:txBody>
          <a:bodyPr wrap="square" lIns="69668" tIns="34835" rIns="69668" bIns="34835" rtlCol="0" anchor="ctr">
            <a:spAutoFit/>
          </a:bodyPr>
          <a:lstStyle/>
          <a:p>
            <a:pPr defTabSz="696603" latinLnBrk="0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540922" y="3337759"/>
            <a:ext cx="2037972" cy="1038746"/>
          </a:xfrm>
          <a:prstGeom prst="rect">
            <a:avLst/>
          </a:prstGeom>
          <a:noFill/>
        </p:spPr>
        <p:txBody>
          <a:bodyPr wrap="square" lIns="69668" tIns="34835" rIns="69668" bIns="34835" rtlCol="0" anchor="ctr">
            <a:spAutoFit/>
          </a:bodyPr>
          <a:lstStyle/>
          <a:p>
            <a:pPr defTabSz="696603" latinLnBrk="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96603" latinLnBrk="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5588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4" y="4331241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50" y="4493812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2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91406" tIns="45703" rIns="91406" bIns="45703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47" tIns="34274" rIns="68547" bIns="34274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68547" tIns="34274" rIns="68547" bIns="34274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2" y="4767264"/>
            <a:ext cx="2057400" cy="273844"/>
          </a:xfrm>
          <a:prstGeom prst="rect">
            <a:avLst/>
          </a:prstGeom>
        </p:spPr>
        <p:txBody>
          <a:bodyPr lIns="68547" tIns="34274" rIns="68547" bIns="34274"/>
          <a:lstStyle/>
          <a:p>
            <a:pPr defTabSz="696690" latinLnBrk="0"/>
            <a:fld id="{82F288E0-7875-42C4-84C8-98DBBD3BF4D2}" type="datetimeFigureOut">
              <a:rPr lang="zh-CN" altLang="en-US" sz="1400" smtClean="0">
                <a:solidFill>
                  <a:prstClr val="black">
                    <a:tint val="75000"/>
                  </a:prstClr>
                </a:solidFill>
              </a:rPr>
              <a:pPr defTabSz="696690" latinLnBrk="0"/>
              <a:t>2020/11/23</a:t>
            </a:fld>
            <a:endParaRPr lang="zh-CN" altLang="en-US" sz="14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47" tIns="34274" rIns="68547" bIns="34274"/>
          <a:lstStyle/>
          <a:p>
            <a:pPr defTabSz="696690" latinLnBrk="0"/>
            <a:endParaRPr lang="zh-CN" altLang="en-US" sz="14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47" tIns="34274" rIns="68547" bIns="34274"/>
          <a:lstStyle/>
          <a:p>
            <a:pPr defTabSz="696690" latinLnBrk="0"/>
            <a:fld id="{7D9BB5D0-35E4-459D-AEF3-FE4D7C45CC19}" type="slidenum">
              <a:rPr lang="zh-CN" altLang="en-US" sz="1400" smtClean="0">
                <a:solidFill>
                  <a:prstClr val="black">
                    <a:tint val="75000"/>
                  </a:prstClr>
                </a:solidFill>
              </a:rPr>
              <a:pPr defTabSz="696690" latinLnBrk="0"/>
              <a:t>‹#›</a:t>
            </a:fld>
            <a:endParaRPr lang="zh-CN" altLang="en-US" sz="14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65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2166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97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lIns="91406" tIns="45703" rIns="91406" bIns="45703"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4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3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802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8" y="1320088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10" y="1320088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5" y="1320088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32" y="1320088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7" y="451446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10" y="584774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lIns="91406" tIns="45703" rIns="91406" bIns="45703"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4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3" y="2764642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91406" tIns="45703" rIns="91406" bIns="45703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29" indent="0">
              <a:buNone/>
              <a:defRPr sz="2800"/>
            </a:lvl2pPr>
            <a:lvl3pPr marL="914058" indent="0">
              <a:buNone/>
              <a:defRPr sz="2400"/>
            </a:lvl3pPr>
            <a:lvl4pPr marL="1371086" indent="0">
              <a:buNone/>
              <a:defRPr sz="2000"/>
            </a:lvl4pPr>
            <a:lvl5pPr marL="1828115" indent="0">
              <a:buNone/>
              <a:defRPr sz="2000"/>
            </a:lvl5pPr>
            <a:lvl6pPr marL="2285145" indent="0">
              <a:buNone/>
              <a:defRPr sz="2000"/>
            </a:lvl6pPr>
            <a:lvl7pPr marL="2742171" indent="0">
              <a:buNone/>
              <a:defRPr sz="2000"/>
            </a:lvl7pPr>
            <a:lvl8pPr marL="3199202" indent="0">
              <a:buNone/>
              <a:defRPr sz="2000"/>
            </a:lvl8pPr>
            <a:lvl9pPr marL="365623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  <p:sldLayoutId id="2147483676" r:id="rId17"/>
  </p:sldLayoutIdLst>
  <p:txStyles>
    <p:titleStyle>
      <a:lvl1pPr algn="ctr" defTabSz="91405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1" indent="-342771" algn="l" defTabSz="91405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1" indent="-285643" algn="l" defTabSz="91405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72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01" indent="-228513" algn="l" defTabSz="91405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30" indent="-228513" algn="l" defTabSz="91405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8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87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16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45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9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8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6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15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45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71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02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30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05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1" indent="-342771" algn="l" defTabSz="91405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1" indent="-285643" algn="l" defTabSz="91405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72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01" indent="-228513" algn="l" defTabSz="91405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30" indent="-228513" algn="l" defTabSz="91405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8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87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16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45" indent="-228513" algn="l" defTabSz="91405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9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8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6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15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45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71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02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30" algn="l" defTabSz="91405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38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</p:sldLayoutIdLst>
  <p:txStyles>
    <p:titleStyle>
      <a:lvl1pPr algn="l" defTabSz="696708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4177" indent="-174177" algn="l" defTabSz="696708" rtl="0" eaLnBrk="1" latinLnBrk="0" hangingPunct="1">
        <a:lnSpc>
          <a:spcPct val="90000"/>
        </a:lnSpc>
        <a:spcBef>
          <a:spcPts val="762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2532" indent="-174177" algn="l" defTabSz="696708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0884" indent="-174177" algn="l" defTabSz="696708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38" indent="-174177" algn="l" defTabSz="696708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67592" indent="-174177" algn="l" defTabSz="696708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15947" indent="-174177" algn="l" defTabSz="696708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64300" indent="-174177" algn="l" defTabSz="696708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12653" indent="-174177" algn="l" defTabSz="696708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61008" indent="-174177" algn="l" defTabSz="696708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67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8354" algn="l" defTabSz="6967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96708" algn="l" defTabSz="6967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45062" algn="l" defTabSz="6967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93415" algn="l" defTabSz="6967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41770" algn="l" defTabSz="6967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90123" algn="l" defTabSz="6967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78" algn="l" defTabSz="6967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86831" algn="l" defTabSz="6967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48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" Target="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21mJh6j9i4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3"/>
            <a:ext cx="4968552" cy="961981"/>
            <a:chOff x="2253890" y="2008261"/>
            <a:chExt cx="4968552" cy="961981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693555"/>
              <a:ext cx="496855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QUẢNG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CÁO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MANG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YẾU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TỐ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HÀI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HƯỚC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sz="4400" dirty="0" err="1">
                  <a:solidFill>
                    <a:schemeClr val="bg1"/>
                  </a:solidFill>
                  <a:latin typeface="+mj-lt"/>
                </a:rPr>
                <a:t>DỰ</a:t>
              </a:r>
              <a:r>
                <a:rPr lang="en-US" altLang="ko-KR" sz="4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ko-KR" sz="4400" dirty="0" err="1">
                  <a:solidFill>
                    <a:schemeClr val="bg1"/>
                  </a:solidFill>
                  <a:latin typeface="+mj-lt"/>
                </a:rPr>
                <a:t>ÁN</a:t>
              </a:r>
              <a:r>
                <a:rPr lang="en-US" altLang="ko-KR" sz="4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ko-KR" sz="4400" dirty="0" err="1">
                  <a:solidFill>
                    <a:schemeClr val="bg1"/>
                  </a:solidFill>
                  <a:latin typeface="+mj-lt"/>
                </a:rPr>
                <a:t>VIẾT</a:t>
              </a:r>
              <a:endParaRPr lang="ko-KR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6848">
            <a:off x="3746818" y="409598"/>
            <a:ext cx="1342055" cy="1284237"/>
          </a:xfrm>
          <a:prstGeom prst="rect">
            <a:avLst/>
          </a:prstGeom>
          <a:effectLst>
            <a:outerShdw blurRad="50800" dist="50800" dir="5400000" algn="ctr" rotWithShape="0">
              <a:srgbClr val="F07624"/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017640" y="3507856"/>
            <a:ext cx="5104454" cy="120029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ctr">
              <a:defRPr/>
            </a:pP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Nhóm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</a:p>
          <a:p>
            <a:pPr>
              <a:defRPr/>
            </a:pP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Lê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Thị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Thúy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Nhung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Ngô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Thị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Thanh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Phương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Thị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Lành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Lê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Đinh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Vân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Lê Khánh Hà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Quảng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536" y="1131591"/>
            <a:ext cx="2736304" cy="2400623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marL="171386" indent="-171386">
              <a:buFontTx/>
              <a:buChar char="-"/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vi-VN" sz="1500" dirty="0">
                <a:solidFill>
                  <a:schemeClr val="bg2">
                    <a:lumMod val="25000"/>
                  </a:schemeClr>
                </a:solidFill>
              </a:rPr>
              <a:t>iếp thị trực tuyến, quảng</a:t>
            </a:r>
            <a:endParaRPr lang="en-US" sz="15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vi-VN" sz="1500" dirty="0">
                <a:solidFill>
                  <a:schemeClr val="bg2">
                    <a:lumMod val="25000"/>
                  </a:schemeClr>
                </a:solidFill>
              </a:rPr>
              <a:t> cáo Internet, quảng cáo kỹ thuật số hoặc quảng cáo web,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...</a:t>
            </a:r>
            <a:endParaRPr lang="vi-VN" sz="15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vi-VN" sz="1500" dirty="0">
                <a:solidFill>
                  <a:schemeClr val="bg2">
                    <a:lumMod val="25000"/>
                  </a:schemeClr>
                </a:solidFill>
              </a:rPr>
              <a:t>- 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Đ</a:t>
            </a:r>
            <a:r>
              <a:rPr lang="vi-VN" sz="1500" dirty="0">
                <a:solidFill>
                  <a:schemeClr val="bg2">
                    <a:lumMod val="25000"/>
                  </a:schemeClr>
                </a:solidFill>
              </a:rPr>
              <a:t>óng vai trò quan trọng.</a:t>
            </a:r>
          </a:p>
          <a:p>
            <a:pPr marL="171450" indent="-171450">
              <a:buFontTx/>
              <a:buChar char="-"/>
            </a:pPr>
            <a:r>
              <a:rPr lang="vi-VN" sz="1500" dirty="0">
                <a:solidFill>
                  <a:schemeClr val="bg2">
                    <a:lumMod val="25000"/>
                  </a:schemeClr>
                </a:solidFill>
              </a:rPr>
              <a:t>Vào ngày 27 tháng 10 năm </a:t>
            </a:r>
            <a:endParaRPr lang="en-US" sz="15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vi-VN" sz="1500" dirty="0">
                <a:solidFill>
                  <a:schemeClr val="bg2">
                    <a:lumMod val="25000"/>
                  </a:schemeClr>
                </a:solidFill>
              </a:rPr>
              <a:t>1994, thế giới quảng cáo đã </a:t>
            </a:r>
            <a:endParaRPr lang="en-US" sz="15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vi-VN" sz="1500" dirty="0">
                <a:solidFill>
                  <a:schemeClr val="bg2">
                    <a:lumMod val="25000"/>
                  </a:schemeClr>
                </a:solidFill>
              </a:rPr>
              <a:t>được chuyển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 đổi sang </a:t>
            </a:r>
            <a:r>
              <a:rPr lang="en-US" sz="1500" dirty="0" smtClean="0">
                <a:solidFill>
                  <a:schemeClr val="bg2">
                    <a:lumMod val="25000"/>
                  </a:schemeClr>
                </a:solidFill>
              </a:rPr>
              <a:t>các</a:t>
            </a:r>
          </a:p>
          <a:p>
            <a:r>
              <a:rPr lang="en-US" sz="15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quảng cáo bằng video mang yếu tố hài hước</a:t>
            </a:r>
            <a:r>
              <a:rPr lang="vi-VN" sz="15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vi-VN" sz="1500" dirty="0">
                <a:solidFill>
                  <a:schemeClr val="bg2">
                    <a:lumMod val="25000"/>
                  </a:schemeClr>
                </a:solidFill>
              </a:rPr>
            </a:br>
            <a:endParaRPr lang="en-US" sz="15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146" name="Picture 2" descr="https://www.brandsvietnam.com/upload/forum2/2018/12/QcaoBanner_15444111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4" y="1923680"/>
            <a:ext cx="5544616" cy="165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43958"/>
            <a:ext cx="9144000" cy="6995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504144" y="103108"/>
            <a:ext cx="8316328" cy="884466"/>
          </a:xfrm>
        </p:spPr>
        <p:txBody>
          <a:bodyPr/>
          <a:lstStyle/>
          <a:p>
            <a:pPr algn="ctr"/>
            <a:r>
              <a:rPr lang="en-US" altLang="ko-KR" sz="3600" dirty="0">
                <a:solidFill>
                  <a:schemeClr val="accent5"/>
                </a:solidFill>
              </a:rPr>
              <a:t>2. </a:t>
            </a:r>
            <a:r>
              <a:rPr lang="en-US" altLang="ko-KR" sz="3600" dirty="0" err="1">
                <a:solidFill>
                  <a:schemeClr val="accent5"/>
                </a:solidFill>
              </a:rPr>
              <a:t>Xu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hướng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vận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dụng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yếu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tố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hài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hước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trong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quảng</a:t>
            </a:r>
            <a:r>
              <a:rPr lang="en-US" altLang="ko-KR" sz="3600" dirty="0">
                <a:solidFill>
                  <a:schemeClr val="accent5"/>
                </a:solidFill>
              </a:rPr>
              <a:t> </a:t>
            </a:r>
            <a:r>
              <a:rPr lang="en-US" altLang="ko-KR" sz="3600" dirty="0" err="1">
                <a:solidFill>
                  <a:schemeClr val="accent5"/>
                </a:solidFill>
              </a:rPr>
              <a:t>cáo</a:t>
            </a:r>
            <a:endParaRPr lang="ko-KR" alt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1403648" y="1756952"/>
            <a:ext cx="2088000" cy="2542993"/>
            <a:chOff x="2051720" y="1635646"/>
            <a:chExt cx="2088000" cy="2542993"/>
          </a:xfrm>
        </p:grpSpPr>
        <p:sp>
          <p:nvSpPr>
            <p:cNvPr id="7" name="Rectangle 6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51720" y="4106631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130854" y="1805082"/>
              <a:ext cx="2008866" cy="2073142"/>
              <a:chOff x="2227884" y="1330362"/>
              <a:chExt cx="2835932" cy="207314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227884" y="1649178"/>
                <a:ext cx="283593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Thông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thường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khán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giả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xem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phim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hài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hay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quảng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những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yếu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tố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được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phóng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đại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hoặc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phi logic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thường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không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bị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khách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hàng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phải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biện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mà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xem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đó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là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một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yếu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tố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giải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thông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thường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   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Giảm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tính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phản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biện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23431" y="1756952"/>
            <a:ext cx="2106281" cy="2542993"/>
            <a:chOff x="2033439" y="1635646"/>
            <a:chExt cx="2106281" cy="2542993"/>
          </a:xfrm>
        </p:grpSpPr>
        <p:sp>
          <p:nvSpPr>
            <p:cNvPr id="14" name="Rectangle 13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33439" y="4106631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130854" y="1805082"/>
              <a:ext cx="2008866" cy="1888476"/>
              <a:chOff x="2227884" y="1330362"/>
              <a:chExt cx="2835932" cy="188847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227884" y="1649178"/>
                <a:ext cx="28359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Khách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hàng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sẽ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yêu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thích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hơn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thương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hiệu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của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bạn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vì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cách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thể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hiện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của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bạn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sáng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tạo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và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hài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hước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Tuy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nhiên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việc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yêu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thích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một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thương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hiệu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thường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hiệu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quả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hơn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trong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ngành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hàng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đòi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hỏi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ít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suy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nghĩ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  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Tăng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sự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yêu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thích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879773" y="1756952"/>
            <a:ext cx="2218807" cy="2542993"/>
            <a:chOff x="2051720" y="1635646"/>
            <a:chExt cx="2218807" cy="2542993"/>
          </a:xfrm>
        </p:grpSpPr>
        <p:sp>
          <p:nvSpPr>
            <p:cNvPr id="20" name="Rectangle 19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82527" y="4106631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130854" y="1805082"/>
              <a:ext cx="2008866" cy="2257808"/>
              <a:chOff x="2227884" y="1330362"/>
              <a:chExt cx="2835932" cy="225780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227884" y="1649178"/>
                <a:ext cx="28359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Điều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này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chắc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không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phải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bàn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cãi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những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yếu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tố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hài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hước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sẽ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giúp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bạn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nổi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bật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lên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trong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vô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vàn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những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mẫu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quảng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khác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Nhưng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như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trên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phân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tích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yếu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tố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hài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hước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có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thể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khiển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khách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hàng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sao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nhãng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và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không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để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tâm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đến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thương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hiệu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Tăng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sự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chú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ý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7" name="Isosceles Triangle 13">
            <a:extLst>
              <a:ext uri="{FF2B5EF4-FFF2-40B4-BE49-F238E27FC236}">
                <a16:creationId xmlns:a16="http://schemas.microsoft.com/office/drawing/2014/main" xmlns="" id="{2FC90D2C-E850-4929-9EB6-11E4FF079ADF}"/>
              </a:ext>
            </a:extLst>
          </p:cNvPr>
          <p:cNvSpPr/>
          <p:nvPr/>
        </p:nvSpPr>
        <p:spPr>
          <a:xfrm rot="8789107">
            <a:off x="119217" y="3881345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7504" y="4333631"/>
            <a:ext cx="9144000" cy="830997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nắm</a:t>
            </a:r>
            <a:r>
              <a:rPr lang="en-US" sz="1600" dirty="0"/>
              <a:t> </a:t>
            </a:r>
            <a:r>
              <a:rPr lang="en-US" sz="1600" dirty="0" err="1"/>
              <a:t>bắt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lí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r>
              <a:rPr lang="en-US" sz="1600" dirty="0"/>
              <a:t>.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hiểu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lí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tại</a:t>
            </a:r>
            <a:r>
              <a:rPr lang="en-US" sz="1600" dirty="0"/>
              <a:t> </a:t>
            </a:r>
            <a:r>
              <a:rPr lang="en-US" sz="1600" dirty="0" err="1"/>
              <a:t>sao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mình</a:t>
            </a:r>
            <a:r>
              <a:rPr lang="en-US" sz="1600" dirty="0"/>
              <a:t>.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nên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câu</a:t>
            </a:r>
            <a:r>
              <a:rPr lang="en-US" sz="1600" dirty="0"/>
              <a:t> </a:t>
            </a:r>
            <a:r>
              <a:rPr lang="en-US" sz="1600" dirty="0" err="1"/>
              <a:t>hỏi</a:t>
            </a:r>
            <a:r>
              <a:rPr lang="en-US" sz="1600" dirty="0"/>
              <a:t> </a:t>
            </a:r>
            <a:r>
              <a:rPr lang="en-US" sz="1600" dirty="0" err="1"/>
              <a:t>tại</a:t>
            </a:r>
            <a:r>
              <a:rPr lang="en-US" sz="1600" dirty="0"/>
              <a:t> </a:t>
            </a:r>
            <a:r>
              <a:rPr lang="en-US" sz="1600" dirty="0" err="1"/>
              <a:t>sao</a:t>
            </a:r>
            <a:r>
              <a:rPr lang="en-US" sz="1600" dirty="0"/>
              <a:t> </a:t>
            </a:r>
            <a:r>
              <a:rPr lang="en-US" sz="1600" dirty="0" err="1"/>
              <a:t>họ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r>
              <a:rPr lang="en-US" sz="1600" dirty="0"/>
              <a:t> </a:t>
            </a:r>
            <a:r>
              <a:rPr lang="en-US" sz="1600" dirty="0" err="1"/>
              <a:t>nó</a:t>
            </a:r>
            <a:r>
              <a:rPr lang="en-US" sz="1600" dirty="0"/>
              <a:t>,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r>
              <a:rPr lang="en-US" sz="1600" dirty="0"/>
              <a:t> </a:t>
            </a:r>
            <a:r>
              <a:rPr lang="en-US" sz="1600" dirty="0" err="1"/>
              <a:t>nó</a:t>
            </a:r>
            <a:r>
              <a:rPr lang="en-US" sz="1600" dirty="0"/>
              <a:t>,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hầu</a:t>
            </a:r>
            <a:r>
              <a:rPr lang="en-US" sz="1600" dirty="0"/>
              <a:t> </a:t>
            </a:r>
            <a:r>
              <a:rPr lang="en-US" sz="1600" dirty="0" err="1"/>
              <a:t>hết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tìm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lí</a:t>
            </a:r>
            <a:r>
              <a:rPr lang="en-US" sz="1600" dirty="0"/>
              <a:t> do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lí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họ</a:t>
            </a:r>
            <a:r>
              <a:rPr lang="en-US" sz="1600" dirty="0"/>
              <a:t> </a:t>
            </a:r>
            <a:r>
              <a:rPr lang="en-US" sz="1600" dirty="0" err="1"/>
              <a:t>gắn</a:t>
            </a:r>
            <a:r>
              <a:rPr lang="en-US" sz="1600" dirty="0"/>
              <a:t> </a:t>
            </a:r>
            <a:r>
              <a:rPr lang="en-US" sz="1600" dirty="0" err="1"/>
              <a:t>liền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sự</a:t>
            </a:r>
            <a:r>
              <a:rPr lang="en-US" sz="1600" dirty="0"/>
              <a:t> logic.</a:t>
            </a:r>
          </a:p>
        </p:txBody>
      </p:sp>
      <p:sp>
        <p:nvSpPr>
          <p:cNvPr id="29" name="Freeform 108">
            <a:hlinkClick r:id="rId2" action="ppaction://hlinksldjump"/>
            <a:extLst>
              <a:ext uri="{FF2B5EF4-FFF2-40B4-BE49-F238E27FC236}">
                <a16:creationId xmlns:a16="http://schemas.microsoft.com/office/drawing/2014/main" xmlns="" id="{E608774C-2D22-4C32-835B-E5A7E35DEA26}"/>
              </a:ext>
            </a:extLst>
          </p:cNvPr>
          <p:cNvSpPr/>
          <p:nvPr/>
        </p:nvSpPr>
        <p:spPr>
          <a:xfrm>
            <a:off x="2146210" y="1156436"/>
            <a:ext cx="481574" cy="487323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F07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Heart 38">
            <a:extLst>
              <a:ext uri="{FF2B5EF4-FFF2-40B4-BE49-F238E27FC236}">
                <a16:creationId xmlns:a16="http://schemas.microsoft.com/office/drawing/2014/main" xmlns="" id="{73EF6EE9-C896-415C-A264-28479307D570}"/>
              </a:ext>
            </a:extLst>
          </p:cNvPr>
          <p:cNvSpPr/>
          <p:nvPr/>
        </p:nvSpPr>
        <p:spPr>
          <a:xfrm>
            <a:off x="4494618" y="1156436"/>
            <a:ext cx="509430" cy="487323"/>
          </a:xfrm>
          <a:prstGeom prst="hear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Donut 24">
            <a:extLst>
              <a:ext uri="{FF2B5EF4-FFF2-40B4-BE49-F238E27FC236}">
                <a16:creationId xmlns:a16="http://schemas.microsoft.com/office/drawing/2014/main" xmlns="" id="{8BF50A0A-454E-454B-A449-67B53A854FB1}"/>
              </a:ext>
            </a:extLst>
          </p:cNvPr>
          <p:cNvSpPr/>
          <p:nvPr/>
        </p:nvSpPr>
        <p:spPr>
          <a:xfrm>
            <a:off x="6746536" y="1222974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35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xmlns="" id="{01E00ACD-EC56-41AE-BFC4-ADB79447F867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436096" y="557440"/>
            <a:ext cx="2592000" cy="4032000"/>
          </a:xfrm>
        </p:spPr>
      </p:sp>
      <p:sp>
        <p:nvSpPr>
          <p:cNvPr id="9" name="TextBox 8"/>
          <p:cNvSpPr txBox="1"/>
          <p:nvPr/>
        </p:nvSpPr>
        <p:spPr>
          <a:xfrm>
            <a:off x="3499835" y="915120"/>
            <a:ext cx="2160239" cy="1015663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2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2123" y="1391171"/>
            <a:ext cx="2160239" cy="2554545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Quảng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cáo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hài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hước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dễ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bị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vào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một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tử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huyệt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đó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là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khán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giả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quá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tập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trung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vào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yếu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tố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hài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hước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mà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quên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đi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thương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hiệu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đặc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biệt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là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khi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trong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ngành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hàng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có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nhiều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sản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phẩm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cạnh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tranh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tương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đồng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nhau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0CF28EE-A360-46B6-9D76-D2CA1E8777C8}"/>
              </a:ext>
            </a:extLst>
          </p:cNvPr>
          <p:cNvCxnSpPr>
            <a:cxnSpLocks/>
          </p:cNvCxnSpPr>
          <p:nvPr/>
        </p:nvCxnSpPr>
        <p:spPr>
          <a:xfrm>
            <a:off x="4579951" y="-307389"/>
            <a:ext cx="0" cy="716280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2F30479-59C3-4007-9D72-45C1977815ED}"/>
              </a:ext>
            </a:extLst>
          </p:cNvPr>
          <p:cNvGrpSpPr/>
          <p:nvPr/>
        </p:nvGrpSpPr>
        <p:grpSpPr>
          <a:xfrm>
            <a:off x="4437170" y="2571750"/>
            <a:ext cx="285560" cy="336550"/>
            <a:chOff x="5940978" y="3127375"/>
            <a:chExt cx="336550" cy="336550"/>
          </a:xfrm>
          <a:solidFill>
            <a:srgbClr val="F07624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31BD03F9-C5A7-4EA7-A8F9-E5EA204140FE}"/>
                </a:ext>
              </a:extLst>
            </p:cNvPr>
            <p:cNvSpPr/>
            <p:nvPr/>
          </p:nvSpPr>
          <p:spPr>
            <a:xfrm>
              <a:off x="5967483" y="3153880"/>
              <a:ext cx="283540" cy="283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ircle: Hollow 26">
              <a:extLst>
                <a:ext uri="{FF2B5EF4-FFF2-40B4-BE49-F238E27FC236}">
                  <a16:creationId xmlns:a16="http://schemas.microsoft.com/office/drawing/2014/main" xmlns="" id="{A976E9F3-FF31-4223-A98B-FE04C2010639}"/>
                </a:ext>
              </a:extLst>
            </p:cNvPr>
            <p:cNvSpPr/>
            <p:nvPr/>
          </p:nvSpPr>
          <p:spPr>
            <a:xfrm>
              <a:off x="5940978" y="3127375"/>
              <a:ext cx="336550" cy="336550"/>
            </a:xfrm>
            <a:prstGeom prst="donut">
              <a:avLst>
                <a:gd name="adj" fmla="val 7064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331A9D28-1400-44DE-90B0-B91A38328D3B}"/>
                </a:ext>
              </a:extLst>
            </p:cNvPr>
            <p:cNvSpPr/>
            <p:nvPr/>
          </p:nvSpPr>
          <p:spPr>
            <a:xfrm>
              <a:off x="6033053" y="321945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2F30479-59C3-4007-9D72-45C1977815ED}"/>
              </a:ext>
            </a:extLst>
          </p:cNvPr>
          <p:cNvGrpSpPr/>
          <p:nvPr/>
        </p:nvGrpSpPr>
        <p:grpSpPr>
          <a:xfrm>
            <a:off x="4430456" y="1299096"/>
            <a:ext cx="285560" cy="336550"/>
            <a:chOff x="5940978" y="3127375"/>
            <a:chExt cx="336550" cy="336550"/>
          </a:xfrm>
          <a:solidFill>
            <a:srgbClr val="F0762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31BD03F9-C5A7-4EA7-A8F9-E5EA204140FE}"/>
                </a:ext>
              </a:extLst>
            </p:cNvPr>
            <p:cNvSpPr/>
            <p:nvPr/>
          </p:nvSpPr>
          <p:spPr>
            <a:xfrm>
              <a:off x="5967483" y="3153880"/>
              <a:ext cx="283540" cy="283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ircle: Hollow 26">
              <a:extLst>
                <a:ext uri="{FF2B5EF4-FFF2-40B4-BE49-F238E27FC236}">
                  <a16:creationId xmlns:a16="http://schemas.microsoft.com/office/drawing/2014/main" xmlns="" id="{A976E9F3-FF31-4223-A98B-FE04C2010639}"/>
                </a:ext>
              </a:extLst>
            </p:cNvPr>
            <p:cNvSpPr/>
            <p:nvPr/>
          </p:nvSpPr>
          <p:spPr>
            <a:xfrm>
              <a:off x="5940978" y="3127375"/>
              <a:ext cx="336550" cy="336550"/>
            </a:xfrm>
            <a:prstGeom prst="donut">
              <a:avLst>
                <a:gd name="adj" fmla="val 7064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331A9D28-1400-44DE-90B0-B91A38328D3B}"/>
                </a:ext>
              </a:extLst>
            </p:cNvPr>
            <p:cNvSpPr/>
            <p:nvPr/>
          </p:nvSpPr>
          <p:spPr>
            <a:xfrm>
              <a:off x="6033053" y="321945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F2F30479-59C3-4007-9D72-45C1977815ED}"/>
              </a:ext>
            </a:extLst>
          </p:cNvPr>
          <p:cNvGrpSpPr/>
          <p:nvPr/>
        </p:nvGrpSpPr>
        <p:grpSpPr>
          <a:xfrm>
            <a:off x="4416894" y="3775695"/>
            <a:ext cx="285560" cy="336550"/>
            <a:chOff x="5940978" y="3127375"/>
            <a:chExt cx="336550" cy="336550"/>
          </a:xfrm>
          <a:solidFill>
            <a:srgbClr val="F076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31BD03F9-C5A7-4EA7-A8F9-E5EA204140FE}"/>
                </a:ext>
              </a:extLst>
            </p:cNvPr>
            <p:cNvSpPr/>
            <p:nvPr/>
          </p:nvSpPr>
          <p:spPr>
            <a:xfrm>
              <a:off x="5967483" y="3153880"/>
              <a:ext cx="283540" cy="283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ircle: Hollow 26">
              <a:extLst>
                <a:ext uri="{FF2B5EF4-FFF2-40B4-BE49-F238E27FC236}">
                  <a16:creationId xmlns:a16="http://schemas.microsoft.com/office/drawing/2014/main" xmlns="" id="{A976E9F3-FF31-4223-A98B-FE04C2010639}"/>
                </a:ext>
              </a:extLst>
            </p:cNvPr>
            <p:cNvSpPr/>
            <p:nvPr/>
          </p:nvSpPr>
          <p:spPr>
            <a:xfrm>
              <a:off x="5940978" y="3127375"/>
              <a:ext cx="336550" cy="336550"/>
            </a:xfrm>
            <a:prstGeom prst="donut">
              <a:avLst>
                <a:gd name="adj" fmla="val 7064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331A9D28-1400-44DE-90B0-B91A38328D3B}"/>
                </a:ext>
              </a:extLst>
            </p:cNvPr>
            <p:cNvSpPr/>
            <p:nvPr/>
          </p:nvSpPr>
          <p:spPr>
            <a:xfrm>
              <a:off x="6033053" y="321945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2F30479-59C3-4007-9D72-45C1977815ED}"/>
              </a:ext>
            </a:extLst>
          </p:cNvPr>
          <p:cNvGrpSpPr/>
          <p:nvPr/>
        </p:nvGrpSpPr>
        <p:grpSpPr>
          <a:xfrm>
            <a:off x="4439384" y="4975227"/>
            <a:ext cx="285560" cy="336550"/>
            <a:chOff x="5940978" y="3127375"/>
            <a:chExt cx="336550" cy="336550"/>
          </a:xfrm>
          <a:solidFill>
            <a:srgbClr val="F07624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31BD03F9-C5A7-4EA7-A8F9-E5EA204140FE}"/>
                </a:ext>
              </a:extLst>
            </p:cNvPr>
            <p:cNvSpPr/>
            <p:nvPr/>
          </p:nvSpPr>
          <p:spPr>
            <a:xfrm>
              <a:off x="5967483" y="3153880"/>
              <a:ext cx="283540" cy="283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ircle: Hollow 26">
              <a:extLst>
                <a:ext uri="{FF2B5EF4-FFF2-40B4-BE49-F238E27FC236}">
                  <a16:creationId xmlns:a16="http://schemas.microsoft.com/office/drawing/2014/main" xmlns="" id="{A976E9F3-FF31-4223-A98B-FE04C2010639}"/>
                </a:ext>
              </a:extLst>
            </p:cNvPr>
            <p:cNvSpPr/>
            <p:nvPr/>
          </p:nvSpPr>
          <p:spPr>
            <a:xfrm>
              <a:off x="5940978" y="3127375"/>
              <a:ext cx="336550" cy="336550"/>
            </a:xfrm>
            <a:prstGeom prst="donut">
              <a:avLst>
                <a:gd name="adj" fmla="val 7064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331A9D28-1400-44DE-90B0-B91A38328D3B}"/>
                </a:ext>
              </a:extLst>
            </p:cNvPr>
            <p:cNvSpPr/>
            <p:nvPr/>
          </p:nvSpPr>
          <p:spPr>
            <a:xfrm>
              <a:off x="6033053" y="321945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F2F30479-59C3-4007-9D72-45C1977815ED}"/>
              </a:ext>
            </a:extLst>
          </p:cNvPr>
          <p:cNvGrpSpPr/>
          <p:nvPr/>
        </p:nvGrpSpPr>
        <p:grpSpPr>
          <a:xfrm>
            <a:off x="4427984" y="353265"/>
            <a:ext cx="285560" cy="336550"/>
            <a:chOff x="5940978" y="3127375"/>
            <a:chExt cx="336550" cy="336550"/>
          </a:xfrm>
          <a:solidFill>
            <a:srgbClr val="F0762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31BD03F9-C5A7-4EA7-A8F9-E5EA204140FE}"/>
                </a:ext>
              </a:extLst>
            </p:cNvPr>
            <p:cNvSpPr/>
            <p:nvPr/>
          </p:nvSpPr>
          <p:spPr>
            <a:xfrm>
              <a:off x="5967483" y="3153880"/>
              <a:ext cx="283540" cy="283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ircle: Hollow 26">
              <a:extLst>
                <a:ext uri="{FF2B5EF4-FFF2-40B4-BE49-F238E27FC236}">
                  <a16:creationId xmlns:a16="http://schemas.microsoft.com/office/drawing/2014/main" xmlns="" id="{A976E9F3-FF31-4223-A98B-FE04C2010639}"/>
                </a:ext>
              </a:extLst>
            </p:cNvPr>
            <p:cNvSpPr/>
            <p:nvPr/>
          </p:nvSpPr>
          <p:spPr>
            <a:xfrm>
              <a:off x="5940978" y="3127375"/>
              <a:ext cx="336550" cy="336550"/>
            </a:xfrm>
            <a:prstGeom prst="donut">
              <a:avLst>
                <a:gd name="adj" fmla="val 7064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331A9D28-1400-44DE-90B0-B91A38328D3B}"/>
                </a:ext>
              </a:extLst>
            </p:cNvPr>
            <p:cNvSpPr/>
            <p:nvPr/>
          </p:nvSpPr>
          <p:spPr>
            <a:xfrm>
              <a:off x="6033053" y="321945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6" name="Picture 4" descr="QUẢNG CÁO FAMI CANXI - VỮNG VÀNG THÔNG ĐIỆP &quot;CHẮC KHOẺ XƯƠNG&quot;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24449"/>
            <a:ext cx="3024336" cy="276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1169335"/>
            <a:ext cx="3384376" cy="3046988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ko-KR" sz="3200" b="1" dirty="0">
                <a:solidFill>
                  <a:srgbClr val="F07624"/>
                </a:solidFill>
                <a:latin typeface="Action Jackson" pitchFamily="2" charset="0"/>
                <a:cs typeface="Arial" pitchFamily="34" charset="0"/>
              </a:rPr>
              <a:t>III.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YẾU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TỐ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HÀI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HƯỚC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QUẢNG</a:t>
            </a:r>
            <a:r>
              <a:rPr lang="en-US" altLang="ko-KR" sz="3200" b="1" dirty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b="1" dirty="0" err="1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CÁO</a:t>
            </a:r>
            <a:endParaRPr lang="ko-KR" altLang="en-US" sz="3200" b="1" dirty="0">
              <a:solidFill>
                <a:srgbClr val="F0762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r="6334"/>
          <a:stretch>
            <a:fillRect/>
          </a:stretch>
        </p:blipFill>
        <p:spPr>
          <a:xfrm>
            <a:off x="5672143" y="-7615"/>
            <a:ext cx="3508370" cy="4339267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1385"/>
          <a:stretch>
            <a:fillRect/>
          </a:stretch>
        </p:blipFill>
        <p:spPr>
          <a:xfrm>
            <a:off x="2843808" y="699542"/>
            <a:ext cx="5328592" cy="4504851"/>
          </a:xfrm>
        </p:spPr>
      </p:pic>
    </p:spTree>
    <p:extLst>
      <p:ext uri="{BB962C8B-B14F-4D97-AF65-F5344CB8AC3E}">
        <p14:creationId xmlns:p14="http://schemas.microsoft.com/office/powerpoint/2010/main" val="11914762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108"/>
            <a:ext cx="9144000" cy="884466"/>
          </a:xfrm>
        </p:spPr>
        <p:txBody>
          <a:bodyPr/>
          <a:lstStyle/>
          <a:p>
            <a:pPr algn="ctr"/>
            <a:r>
              <a:rPr lang="vi-VN" altLang="ko-KR" dirty="0" smtClean="0"/>
              <a:t>Cơ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chế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hoạt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động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7438" y="2139705"/>
            <a:ext cx="3149101" cy="2293969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96" y="1754529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hlinkClick r:id="rId3" action="ppaction://hlinksldjump"/>
          </p:cNvPr>
          <p:cNvSpPr/>
          <p:nvPr/>
        </p:nvSpPr>
        <p:spPr>
          <a:xfrm>
            <a:off x="2275570" y="3075225"/>
            <a:ext cx="656698" cy="65669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Oval 18">
            <a:hlinkClick r:id="rId4" action="ppaction://hlinksldjump"/>
          </p:cNvPr>
          <p:cNvSpPr/>
          <p:nvPr/>
        </p:nvSpPr>
        <p:spPr>
          <a:xfrm>
            <a:off x="2231740" y="1061979"/>
            <a:ext cx="656698" cy="65669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Oval 20">
            <a:hlinkClick r:id="rId5" action="ppaction://hlinksldjump"/>
          </p:cNvPr>
          <p:cNvSpPr/>
          <p:nvPr/>
        </p:nvSpPr>
        <p:spPr>
          <a:xfrm>
            <a:off x="2991380" y="2032302"/>
            <a:ext cx="656698" cy="65669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204296" y="1131593"/>
            <a:ext cx="5544168" cy="646296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Yếu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tố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phải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gắn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liền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văn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hóa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mục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tiêu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nơi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doanh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nghiệp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07904" y="2103709"/>
            <a:ext cx="5256136" cy="923330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Yếu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tố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lấy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bá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sản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phẩm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làm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trọng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tâm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nên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quá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xa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tránh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gây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tác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ngược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19728" y="3270256"/>
            <a:ext cx="5572751" cy="923330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Yếu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tố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phải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dưới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dạng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nhau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tạo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tượng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mạnh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xem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24790" y="1236441"/>
            <a:ext cx="470598" cy="30777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84430" y="2206766"/>
            <a:ext cx="470598" cy="30777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68620" y="3249686"/>
            <a:ext cx="470598" cy="30777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4443958"/>
            <a:ext cx="9144000" cy="6995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1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39" grpId="0"/>
      <p:bldP spid="45" grpId="0"/>
      <p:bldP spid="48" grpId="0"/>
      <p:bldP spid="51" grpId="0"/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780"/>
          <a:stretch/>
        </p:blipFill>
        <p:spPr>
          <a:xfrm rot="2200715">
            <a:off x="-1781076" y="2837567"/>
            <a:ext cx="2671379" cy="6518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9552" y="1066549"/>
            <a:ext cx="4320480" cy="2031291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ym typeface="Wingdings"/>
              </a:rPr>
              <a:t> </a:t>
            </a:r>
            <a:r>
              <a:rPr lang="vi-VN" dirty="0"/>
              <a:t>Mỗi nền văn hóa khác nhau sẽ có </a:t>
            </a:r>
            <a:endParaRPr lang="en-US" dirty="0"/>
          </a:p>
          <a:p>
            <a:r>
              <a:rPr lang="vi-VN" dirty="0"/>
              <a:t>những cách đón nhận sự hài hước khác nhau.</a:t>
            </a:r>
            <a:endParaRPr lang="en-US" dirty="0"/>
          </a:p>
          <a:p>
            <a:pPr marL="285750" indent="-285750">
              <a:buFont typeface="Wingdings"/>
              <a:buChar char="F"/>
            </a:pPr>
            <a:r>
              <a:rPr lang="en-US" smtClean="0"/>
              <a:t>Một </a:t>
            </a:r>
            <a:r>
              <a:rPr lang="en-US" dirty="0"/>
              <a:t>ví dụ điển hình phù hợp </a:t>
            </a:r>
            <a:r>
              <a:rPr lang="en-US"/>
              <a:t>ở </a:t>
            </a:r>
            <a:r>
              <a:rPr lang="en-US" smtClean="0"/>
              <a:t>Nhật</a:t>
            </a:r>
          </a:p>
          <a:p>
            <a:r>
              <a:rPr lang="en-US" smtClean="0"/>
              <a:t> </a:t>
            </a:r>
            <a:r>
              <a:rPr lang="en-US" dirty="0"/>
              <a:t>Bản nhưng lại lố lăng, không có ý nghĩa ở các nước khác.</a:t>
            </a:r>
          </a:p>
          <a:p>
            <a:endParaRPr lang="en-US" dirty="0"/>
          </a:p>
        </p:txBody>
      </p:sp>
      <p:pic>
        <p:nvPicPr>
          <p:cNvPr id="10242" name="Picture 2" descr="https://lh4.googleusercontent.com/xiIRzYJKYdyiacb5bDOdFLgboCClfmdJoACKZYaXmQ7hIexZUT-QHdocRKG1yvHnc_ThLtxLIU0uLXrLr536wjR255q7Hu3yN-8QcPv8atDCOHnHPNzsnNOVfWTREvElCQYv4IQYFtdhY_hV3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15567"/>
            <a:ext cx="331236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276" y="3651873"/>
            <a:ext cx="8704212" cy="1477293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vi-VN" dirty="0"/>
              <a:t/>
            </a:r>
            <a:br>
              <a:rPr lang="vi-VN" dirty="0"/>
            </a:br>
            <a:r>
              <a:rPr lang="vi-VN" dirty="0">
                <a:solidFill>
                  <a:srgbClr val="002060"/>
                </a:solidFill>
              </a:rPr>
              <a:t>Vì vậy,doanh nghiệp muốn quảng bá </a:t>
            </a:r>
            <a:r>
              <a:rPr lang="en-US" dirty="0">
                <a:solidFill>
                  <a:srgbClr val="002060"/>
                </a:solidFill>
              </a:rPr>
              <a:t>mang</a:t>
            </a:r>
            <a:r>
              <a:rPr lang="vi-VN" dirty="0">
                <a:solidFill>
                  <a:srgbClr val="002060"/>
                </a:solidFill>
              </a:rPr>
              <a:t> sự hài hước </a:t>
            </a:r>
            <a:r>
              <a:rPr lang="en-US" dirty="0">
                <a:solidFill>
                  <a:srgbClr val="002060"/>
                </a:solidFill>
              </a:rPr>
              <a:t>cần phải</a:t>
            </a:r>
            <a:r>
              <a:rPr lang="vi-VN" dirty="0">
                <a:solidFill>
                  <a:srgbClr val="002060"/>
                </a:solidFill>
              </a:rPr>
              <a:t> thể hiện đúng chỗ, tạo được ấn tượng cho người xem, mang lại hiệu quả tốt.</a:t>
            </a:r>
          </a:p>
          <a:p>
            <a:r>
              <a:rPr lang="vi-VN" dirty="0"/>
              <a:t/>
            </a:r>
            <a:br>
              <a:rPr lang="vi-VN" dirty="0"/>
            </a:b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-783670" y="-51097"/>
            <a:ext cx="9927670" cy="1168622"/>
            <a:chOff x="228600" y="360640"/>
            <a:chExt cx="12277752" cy="11686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04CC81F9-382B-47DD-9356-1EF3F7C79F5D}"/>
                </a:ext>
              </a:extLst>
            </p:cNvPr>
            <p:cNvSpPr/>
            <p:nvPr/>
          </p:nvSpPr>
          <p:spPr>
            <a:xfrm>
              <a:off x="228600" y="360640"/>
              <a:ext cx="12277752" cy="74501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2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01484" y="797419"/>
              <a:ext cx="9372601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1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ADDE9B8-018C-48B3-9A67-09CDF735D6DF}"/>
                </a:ext>
              </a:extLst>
            </p:cNvPr>
            <p:cNvSpPr txBox="1"/>
            <p:nvPr/>
          </p:nvSpPr>
          <p:spPr>
            <a:xfrm>
              <a:off x="533391" y="605932"/>
              <a:ext cx="1053654" cy="92333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 defTabSz="913944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Oval 6">
            <a:hlinkClick r:id="rId4" action="ppaction://hlinksldjump"/>
          </p:cNvPr>
          <p:cNvSpPr/>
          <p:nvPr/>
        </p:nvSpPr>
        <p:spPr>
          <a:xfrm>
            <a:off x="163803" y="-6938"/>
            <a:ext cx="656698" cy="65669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853" y="167526"/>
            <a:ext cx="470598" cy="30777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-92546"/>
            <a:ext cx="7920880" cy="830997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Yếu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tố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hài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hước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phải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gắn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liền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với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văn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hóa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của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khách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hàng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mục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tiêu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nơi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doanh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nghiệp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cần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quảng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cáo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7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152400" y="3477"/>
            <a:ext cx="656698" cy="65669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5450" y="177941"/>
            <a:ext cx="470598" cy="30777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pic>
        <p:nvPicPr>
          <p:cNvPr id="11274" name="Picture 10" descr="https://lh3.googleusercontent.com/mkuTYwqvmaMkj2a45jX11QPujkDHkRJukdo0jYbgMr6uuZi5OTtKGx5k0LDSxnCikz3bRRm9xhq7f9--WD9oGdfj4uZcoL6_687pEX5baVP4IGcrUfqbSzfvBw8y7xw3ljow_RBblDpaHhd53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11711"/>
            <a:ext cx="3528392" cy="2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lh5.googleusercontent.com/gaK7EZsuR2qaFlGxhktmUchVS5BAaZKfhKyMD0g8vMWjCPdMuVzJTupH99zl-d3omfle78WmvofVJOfGNO6FRrDo-lgpgJ3_xRgh0yuOD8WGYoHjon4xDMNFGY74hnBGVMWEtMFmtcBwePZgw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211713"/>
            <a:ext cx="3737288" cy="26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lh4.googleusercontent.com/xfao069_YmjiaT8ECeYWL6rVPuHgralJB43cxcBhAfEGcOZDBZGoKlSSngdznGTFHaVro1pNdEInPk2WlIPUO2IPz_xdyNbYepxGJ3WrC8brfOI6U_tENYrhfYiXrHKBcqfZfOuMJx6sjM-vA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-20538"/>
            <a:ext cx="4032448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20670" y="2495675"/>
            <a:ext cx="8503014" cy="1754292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vi-VN" dirty="0"/>
              <a:t>Việc hài hước làm yếu tố lôi cuốn người xem chú ý nội dung quảng cáo của mình là một ý tưởng hay. Tuy nhiên nếu chỉ tập trung vào đầu tư kĩ lưỡng cho </a:t>
            </a:r>
            <a:endParaRPr lang="en-US" dirty="0"/>
          </a:p>
          <a:p>
            <a:r>
              <a:rPr lang="vi-VN" dirty="0"/>
              <a:t>tính gây cười, gây sự chú ý, còn nội dung thì sơ xài, hoặc không đi đúng trọng </a:t>
            </a:r>
            <a:endParaRPr lang="en-US" dirty="0"/>
          </a:p>
          <a:p>
            <a:r>
              <a:rPr lang="vi-VN" dirty="0"/>
              <a:t>tâm chính là giới thiệu sản phẩm, thì sản phẩm quảng cáo đó chung quy lại sẽ chỉ </a:t>
            </a:r>
            <a:endParaRPr lang="en-US" dirty="0"/>
          </a:p>
          <a:p>
            <a:r>
              <a:rPr lang="vi-VN" dirty="0"/>
              <a:t>giống như một video hài hước đơn thuần để người ta giải trí mà thôi</a:t>
            </a:r>
            <a:endParaRPr lang="en-US" dirty="0"/>
          </a:p>
          <a:p>
            <a:r>
              <a:rPr lang="vi-VN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7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7740" y="2499742"/>
            <a:ext cx="8043467" cy="923330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vi-VN" dirty="0"/>
              <a:t>Những yếu tố hài hước biết kết hợp ăn ý và đúng cách dưới các hình thức </a:t>
            </a:r>
            <a:endParaRPr lang="en-US" dirty="0" smtClean="0"/>
          </a:p>
          <a:p>
            <a:r>
              <a:rPr lang="vi-VN" dirty="0" smtClean="0"/>
              <a:t>khác </a:t>
            </a:r>
            <a:r>
              <a:rPr lang="vi-VN" dirty="0"/>
              <a:t>nhau sẽ làm cho </a:t>
            </a:r>
            <a:r>
              <a:rPr lang="en-US" dirty="0"/>
              <a:t> </a:t>
            </a:r>
            <a:r>
              <a:rPr lang="vi-VN" dirty="0" smtClean="0"/>
              <a:t>quảng </a:t>
            </a:r>
            <a:r>
              <a:rPr lang="vi-VN" dirty="0"/>
              <a:t>cáo của doanh nghiệp nổi bật lên trong vô vàn những mẫu quảng cáo khác.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783670" y="-64991"/>
            <a:ext cx="9927670" cy="923330"/>
            <a:chOff x="228600" y="605932"/>
            <a:chExt cx="12277752" cy="9233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4CC81F9-382B-47DD-9356-1EF3F7C79F5D}"/>
                </a:ext>
              </a:extLst>
            </p:cNvPr>
            <p:cNvSpPr/>
            <p:nvPr/>
          </p:nvSpPr>
          <p:spPr>
            <a:xfrm>
              <a:off x="228600" y="702784"/>
              <a:ext cx="12277752" cy="74501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01484" y="797419"/>
              <a:ext cx="9372601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1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ADDE9B8-018C-48B3-9A67-09CDF735D6DF}"/>
                </a:ext>
              </a:extLst>
            </p:cNvPr>
            <p:cNvSpPr txBox="1"/>
            <p:nvPr/>
          </p:nvSpPr>
          <p:spPr>
            <a:xfrm>
              <a:off x="533391" y="605932"/>
              <a:ext cx="1053654" cy="92333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 defTabSz="913944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" name="Oval 4">
            <a:hlinkClick r:id="rId3" action="ppaction://hlinksldjump"/>
          </p:cNvPr>
          <p:cNvSpPr/>
          <p:nvPr/>
        </p:nvSpPr>
        <p:spPr>
          <a:xfrm>
            <a:off x="141349" y="51471"/>
            <a:ext cx="656698" cy="65669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4399" y="247778"/>
            <a:ext cx="470598" cy="30777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584" y="51470"/>
            <a:ext cx="8316416" cy="707886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YẾU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TỐ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HÀI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HƯỚC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PHẢI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ĐƯỢC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DỤNG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KẾT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HỢP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DƯỚI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NHIỀU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KHÁC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NHAU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TẠO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ẤN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TƯỢNG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MẠNH</a:t>
            </a:r>
            <a:r>
              <a:rPr lang="en-US" sz="2000" dirty="0">
                <a:solidFill>
                  <a:schemeClr val="bg1"/>
                </a:solidFill>
              </a:rPr>
              <a:t> CHO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XEM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ound Same Side Corner Rectangle 8">
            <a:extLst>
              <a:ext uri="{FF2B5EF4-FFF2-40B4-BE49-F238E27FC236}">
                <a16:creationId xmlns:a16="http://schemas.microsoft.com/office/drawing/2014/main" xmlns="" id="{4C21F48E-DD7D-42FF-8FA0-206224A45700}"/>
              </a:ext>
            </a:extLst>
          </p:cNvPr>
          <p:cNvSpPr/>
          <p:nvPr/>
        </p:nvSpPr>
        <p:spPr>
          <a:xfrm>
            <a:off x="906840" y="1376788"/>
            <a:ext cx="339847" cy="618901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 Same Side Corner Rectangle 20">
            <a:extLst>
              <a:ext uri="{FF2B5EF4-FFF2-40B4-BE49-F238E27FC236}">
                <a16:creationId xmlns:a16="http://schemas.microsoft.com/office/drawing/2014/main" xmlns="" id="{75DE9827-D3D2-4677-834E-DF8FE0E4E192}"/>
              </a:ext>
            </a:extLst>
          </p:cNvPr>
          <p:cNvSpPr/>
          <p:nvPr/>
        </p:nvSpPr>
        <p:spPr>
          <a:xfrm rot="10800000">
            <a:off x="1259237" y="1378933"/>
            <a:ext cx="460572" cy="616754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-2629" y="2211711"/>
            <a:ext cx="3174504" cy="31392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06" tIns="45703" rIns="91406" bIns="45703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P</a:t>
            </a:r>
            <a:r>
              <a:rPr lang="vi-VN" dirty="0" smtClean="0"/>
              <a:t>hóng </a:t>
            </a:r>
            <a:r>
              <a:rPr lang="vi-VN" dirty="0"/>
              <a:t>đại hình tượng các </a:t>
            </a:r>
            <a:endParaRPr lang="en-US" dirty="0" smtClean="0"/>
          </a:p>
          <a:p>
            <a:r>
              <a:rPr lang="vi-VN" dirty="0" smtClean="0"/>
              <a:t>nhân </a:t>
            </a:r>
            <a:r>
              <a:rPr lang="vi-VN" dirty="0"/>
              <a:t>vật như làm xấu đi, </a:t>
            </a:r>
            <a:endParaRPr lang="en-US" dirty="0" smtClean="0"/>
          </a:p>
          <a:p>
            <a:r>
              <a:rPr lang="vi-VN" dirty="0" smtClean="0"/>
              <a:t>mặc </a:t>
            </a:r>
            <a:r>
              <a:rPr lang="vi-VN" dirty="0"/>
              <a:t>trang phục lạ, hay xuất hiện theo một cách thú vị, bất </a:t>
            </a:r>
            <a:r>
              <a:rPr lang="vi-VN" dirty="0" smtClean="0"/>
              <a:t>ngờ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S</a:t>
            </a:r>
            <a:r>
              <a:rPr lang="vi-VN" dirty="0" smtClean="0"/>
              <a:t>ử </a:t>
            </a:r>
            <a:r>
              <a:rPr lang="vi-VN" dirty="0"/>
              <a:t>dụng </a:t>
            </a:r>
            <a:r>
              <a:rPr lang="vi-VN" dirty="0" smtClean="0"/>
              <a:t>người </a:t>
            </a:r>
            <a:r>
              <a:rPr lang="vi-VN" dirty="0"/>
              <a:t>nổi </a:t>
            </a:r>
            <a:endParaRPr lang="en-US" dirty="0" smtClean="0"/>
          </a:p>
          <a:p>
            <a:r>
              <a:rPr lang="vi-VN" smtClean="0"/>
              <a:t>tiếng</a:t>
            </a:r>
            <a:r>
              <a:rPr lang="vi-VN"/>
              <a:t> </a:t>
            </a:r>
            <a:r>
              <a:rPr lang="vi-VN" smtClean="0"/>
              <a:t>để </a:t>
            </a:r>
            <a:r>
              <a:rPr lang="vi-VN" dirty="0"/>
              <a:t>tăng lượt xem và sự </a:t>
            </a:r>
            <a:r>
              <a:rPr lang="vi-VN" dirty="0" smtClean="0"/>
              <a:t>thích</a:t>
            </a:r>
            <a:r>
              <a:rPr lang="en-US" dirty="0"/>
              <a:t> </a:t>
            </a:r>
            <a:r>
              <a:rPr lang="vi-VN" dirty="0" smtClean="0"/>
              <a:t>thú </a:t>
            </a:r>
            <a:r>
              <a:rPr lang="vi-VN" dirty="0"/>
              <a:t>đến từ </a:t>
            </a:r>
            <a:r>
              <a:rPr lang="vi-VN" dirty="0" smtClean="0"/>
              <a:t>người</a:t>
            </a:r>
            <a:endParaRPr lang="en-US" dirty="0" smtClean="0"/>
          </a:p>
          <a:p>
            <a:r>
              <a:rPr lang="vi-VN" dirty="0" smtClean="0"/>
              <a:t> </a:t>
            </a:r>
            <a:r>
              <a:rPr lang="vi-VN" dirty="0"/>
              <a:t>hâm mộ </a:t>
            </a:r>
            <a:r>
              <a:rPr lang="vi-VN" dirty="0" smtClean="0"/>
              <a:t>của </a:t>
            </a:r>
            <a:r>
              <a:rPr lang="vi-VN" dirty="0"/>
              <a:t>họ.</a:t>
            </a:r>
          </a:p>
          <a:p>
            <a:r>
              <a:rPr lang="vi-VN" dirty="0"/>
              <a:t/>
            </a:r>
            <a:br>
              <a:rPr lang="vi-VN" dirty="0"/>
            </a:b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88798" y="1307180"/>
            <a:ext cx="831012" cy="792088"/>
          </a:xfrm>
          <a:prstGeom prst="rect">
            <a:avLst/>
          </a:prstGeom>
          <a:noFill/>
          <a:ln w="38100">
            <a:solidFill>
              <a:srgbClr val="E6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7085806" y="1307180"/>
            <a:ext cx="792088" cy="7920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Rectangle 16"/>
          <p:cNvSpPr/>
          <p:nvPr/>
        </p:nvSpPr>
        <p:spPr>
          <a:xfrm>
            <a:off x="7306454" y="1562211"/>
            <a:ext cx="388500" cy="255328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00195" y="2204098"/>
            <a:ext cx="2898279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06" tIns="45703" rIns="91406" bIns="45703">
            <a:spAutoFit/>
          </a:bodyPr>
          <a:lstStyle/>
          <a:p>
            <a:r>
              <a:rPr lang="en-US" dirty="0"/>
              <a:t>H</a:t>
            </a:r>
            <a:r>
              <a:rPr lang="vi-VN" dirty="0" smtClean="0"/>
              <a:t>ình </a:t>
            </a:r>
            <a:r>
              <a:rPr lang="vi-VN" dirty="0"/>
              <a:t>tượng hóa vật đại </a:t>
            </a:r>
            <a:endParaRPr lang="en-US" dirty="0" smtClean="0"/>
          </a:p>
          <a:p>
            <a:r>
              <a:rPr lang="vi-VN" dirty="0" smtClean="0"/>
              <a:t>diện </a:t>
            </a:r>
            <a:r>
              <a:rPr lang="vi-VN" dirty="0"/>
              <a:t>cho sản phẩm quảng cáo. Ví dụ sử dụng hình </a:t>
            </a:r>
            <a:endParaRPr lang="en-US" dirty="0" smtClean="0"/>
          </a:p>
          <a:p>
            <a:r>
              <a:rPr lang="vi-VN" dirty="0" smtClean="0"/>
              <a:t>ảnh </a:t>
            </a:r>
            <a:r>
              <a:rPr lang="vi-VN" dirty="0"/>
              <a:t>của nó như con người, biết chuyển động, biết </a:t>
            </a:r>
            <a:endParaRPr lang="en-US" dirty="0" smtClean="0"/>
          </a:p>
          <a:p>
            <a:r>
              <a:rPr lang="vi-VN" dirty="0" smtClean="0"/>
              <a:t>nói</a:t>
            </a:r>
            <a:r>
              <a:rPr lang="vi-VN" dirty="0"/>
              <a:t>,… hoặc có sức mạnh siêu nhiên.</a:t>
            </a:r>
          </a:p>
          <a:p>
            <a:r>
              <a:rPr lang="vi-VN" dirty="0"/>
              <a:t/>
            </a:r>
            <a:br>
              <a:rPr lang="vi-VN" dirty="0"/>
            </a:br>
            <a:endParaRPr lang="en-US" dirty="0"/>
          </a:p>
        </p:txBody>
      </p:sp>
      <p:pic>
        <p:nvPicPr>
          <p:cNvPr id="1026" name="Picture 2" descr="https://lh5.googleusercontent.com/iuDwxZA_f2cGJ29kdiU483-DUqQ8rfmZtos1yAh-9Im7s0G6UrAV-xKE2Je91LiUSa1psDGIgY1tL_6-Gf4XO6cIdL9FveQ71kGeQDXfNhku0VW0rJv3svcinJ3RJha5j8gslqPJh2yGK8R7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671" y="3003798"/>
            <a:ext cx="3124522" cy="207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biUl0De3b0GfFNwVhOlDgsMH28nW5z3PxOuNjQH-QnAIAExt2ybCOtNS97dxIF252Hxv3NIyIacMx1xzKKc7NYiRowiIiXFTIHsHXnjIQszjpPGhuzRD1Z1FUpToHDTqv6mreo1sBuou_98wW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673" y="849483"/>
            <a:ext cx="3125785" cy="21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9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5" grpId="0" animBg="1"/>
      <p:bldP spid="6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5536" y="843558"/>
            <a:ext cx="3384376" cy="3046954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ko-KR" sz="3200" b="1" dirty="0" smtClean="0">
                <a:solidFill>
                  <a:srgbClr val="F07624"/>
                </a:solidFill>
                <a:latin typeface="Action Jackson" pitchFamily="2" charset="0"/>
                <a:cs typeface="Arial" pitchFamily="34" charset="0"/>
              </a:rPr>
              <a:t>IV. </a:t>
            </a:r>
            <a:r>
              <a:rPr lang="en-US" altLang="ko-KR" sz="3200" b="1" dirty="0" smtClean="0">
                <a:solidFill>
                  <a:srgbClr val="F07624"/>
                </a:solidFill>
                <a:latin typeface="Times New Roman" pitchFamily="18" charset="0"/>
                <a:cs typeface="Times New Roman" pitchFamily="18" charset="0"/>
              </a:rPr>
              <a:t>TÍNH HAI MẶT CỦA YẾU TỐ HÀI HƯỚC ĐỐI VỚI DOANH NGHIỆP VÀ NGƯỜI XEM </a:t>
            </a:r>
            <a:endParaRPr lang="ko-KR" altLang="en-US" sz="3200" b="1" dirty="0">
              <a:solidFill>
                <a:srgbClr val="F0762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" b="1779"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r="197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3577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D3A5B18-5E16-48F0-9695-4EF27C4A1E95}"/>
              </a:ext>
            </a:extLst>
          </p:cNvPr>
          <p:cNvSpPr/>
          <p:nvPr/>
        </p:nvSpPr>
        <p:spPr>
          <a:xfrm>
            <a:off x="781483" y="31628"/>
            <a:ext cx="790570" cy="6029325"/>
          </a:xfrm>
          <a:prstGeom prst="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17" tIns="45709" rIns="91417" bIns="45709" rtlCol="0" anchor="ctr"/>
          <a:lstStyle/>
          <a:p>
            <a:pPr algn="ctr" latinLnBrk="0"/>
            <a:endParaRPr lang="en-US" kern="0">
              <a:solidFill>
                <a:prstClr val="black"/>
              </a:solidFill>
              <a:latin typeface="Arial"/>
              <a:ea typeface="Arial Unicode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7504" y="-637066"/>
            <a:ext cx="10972792" cy="1856046"/>
            <a:chOff x="228599" y="-218676"/>
            <a:chExt cx="10972792" cy="17791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4CC81F9-382B-47DD-9356-1EF3F7C79F5D}"/>
                </a:ext>
              </a:extLst>
            </p:cNvPr>
            <p:cNvSpPr/>
            <p:nvPr/>
          </p:nvSpPr>
          <p:spPr>
            <a:xfrm>
              <a:off x="228599" y="702784"/>
              <a:ext cx="10972792" cy="745017"/>
            </a:xfrm>
            <a:prstGeom prst="rect">
              <a:avLst/>
            </a:prstGeom>
            <a:solidFill>
              <a:srgbClr val="DE30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2" latinLnBrk="0"/>
              <a:endParaRPr lang="ko-KR" altLang="en-US" sz="2700" kern="0">
                <a:solidFill>
                  <a:srgbClr val="7F7F7F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03586" y="660664"/>
              <a:ext cx="7561509" cy="8998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172" latinLnBrk="0"/>
              <a:r>
                <a:rPr lang="en-US" sz="2400" b="1" kern="0" dirty="0" err="1">
                  <a:solidFill>
                    <a:sysClr val="window" lastClr="FFFFFF"/>
                  </a:solidFill>
                </a:rPr>
                <a:t>Tính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hai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mặt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của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yếu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tố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hài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hước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đối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với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doanh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</a:p>
            <a:p>
              <a:pPr defTabSz="914172" latinLnBrk="0"/>
              <a:r>
                <a:rPr lang="en-US" sz="2400" b="1" kern="0" dirty="0">
                  <a:solidFill>
                    <a:sysClr val="window" lastClr="FFFFFF"/>
                  </a:solidFill>
                </a:rPr>
                <a:t>n</a:t>
              </a:r>
              <a:r>
                <a:rPr lang="en-US" sz="2400" b="1" kern="0" dirty="0" smtClean="0">
                  <a:solidFill>
                    <a:sysClr val="window" lastClr="FFFFFF"/>
                  </a:solidFill>
                </a:rPr>
                <a:t>ghiệp 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và người xem </a:t>
              </a:r>
            </a:p>
            <a:p>
              <a:pPr defTabSz="914172" latinLnBrk="0"/>
              <a:endParaRPr lang="en-US" sz="7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ADDE9B8-018C-48B3-9A67-09CDF735D6DF}"/>
                </a:ext>
              </a:extLst>
            </p:cNvPr>
            <p:cNvSpPr txBox="1"/>
            <p:nvPr/>
          </p:nvSpPr>
          <p:spPr>
            <a:xfrm>
              <a:off x="756330" y="-218676"/>
              <a:ext cx="1053654" cy="1681678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 latinLnBrk="0"/>
              <a:r>
                <a:rPr lang="en-US" altLang="ko-KR" sz="5400" b="1" kern="0" dirty="0">
                  <a:solidFill>
                    <a:sysClr val="window" lastClr="FFFFFF"/>
                  </a:solidFill>
                  <a:cs typeface="Arial" pitchFamily="34" charset="0"/>
                </a:rPr>
                <a:t> </a:t>
              </a:r>
              <a:r>
                <a:rPr lang="en-US" altLang="ko-KR" sz="5400" b="1" kern="0" dirty="0" smtClean="0">
                  <a:solidFill>
                    <a:sysClr val="window" lastClr="FFFFFF"/>
                  </a:solidFill>
                  <a:cs typeface="Arial" pitchFamily="34" charset="0"/>
                </a:rPr>
                <a:t>IV</a:t>
              </a:r>
              <a:endParaRPr lang="ko-KR" altLang="en-US" sz="5400" b="1" kern="0" dirty="0">
                <a:solidFill>
                  <a:sysClr val="window" lastClr="FFFFFF"/>
                </a:solidFill>
                <a:cs typeface="Arial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D09CD4FB-3D05-4A57-8858-2C219DDFFDBB}"/>
              </a:ext>
            </a:extLst>
          </p:cNvPr>
          <p:cNvSpPr/>
          <p:nvPr/>
        </p:nvSpPr>
        <p:spPr>
          <a:xfrm>
            <a:off x="2613276" y="1511609"/>
            <a:ext cx="440175" cy="440175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696516" latinLnBrk="0"/>
            <a:endParaRPr lang="ko-KR" altLang="en-US" sz="2100">
              <a:solidFill>
                <a:prstClr val="whit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398FA2F-7A8D-4BDD-825E-FD82C1B88831}"/>
              </a:ext>
            </a:extLst>
          </p:cNvPr>
          <p:cNvSpPr/>
          <p:nvPr/>
        </p:nvSpPr>
        <p:spPr>
          <a:xfrm>
            <a:off x="2699793" y="1558576"/>
            <a:ext cx="318310" cy="367855"/>
          </a:xfrm>
          <a:prstGeom prst="rect">
            <a:avLst/>
          </a:prstGeom>
        </p:spPr>
        <p:txBody>
          <a:bodyPr wrap="none" lIns="91417" tIns="45709" rIns="91417" bIns="45709">
            <a:spAutoFit/>
          </a:bodyPr>
          <a:lstStyle/>
          <a:p>
            <a:pPr defTabSz="696516" latinLnBrk="0"/>
            <a:r>
              <a:rPr lang="en-US" altLang="ko-KR" b="1" dirty="0">
                <a:solidFill>
                  <a:prstClr val="white"/>
                </a:solidFill>
                <a:cs typeface="Arial" pitchFamily="34" charset="0"/>
              </a:rPr>
              <a:t>1</a:t>
            </a:r>
            <a:endParaRPr lang="ko-KR" altLang="en-US" dirty="0">
              <a:solidFill>
                <a:prstClr val="black"/>
              </a:solidFill>
              <a:cs typeface="Arial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691680" y="1433340"/>
            <a:ext cx="763284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02491" y="1624956"/>
            <a:ext cx="6878743" cy="2062081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en-US" sz="1600" dirty="0" smtClean="0"/>
              <a:t>     </a:t>
            </a:r>
            <a:r>
              <a:rPr lang="vi-VN" sz="1600" dirty="0" smtClean="0"/>
              <a:t>Quảng </a:t>
            </a:r>
            <a:r>
              <a:rPr lang="vi-VN" sz="1600" dirty="0"/>
              <a:t>cáo là công cụ được khá nhiều doanh nghiệp sử dụng để tạo </a:t>
            </a:r>
            <a:endParaRPr lang="en-US" sz="1600" dirty="0"/>
          </a:p>
          <a:p>
            <a:r>
              <a:rPr lang="vi-VN" sz="1600" dirty="0"/>
              <a:t>dựng hình ảnh </a:t>
            </a:r>
            <a:r>
              <a:rPr lang="en-US" sz="1600" dirty="0" smtClean="0"/>
              <a:t>và</a:t>
            </a:r>
            <a:r>
              <a:rPr lang="vi-VN" sz="1600" dirty="0" smtClean="0"/>
              <a:t> </a:t>
            </a:r>
            <a:r>
              <a:rPr lang="vi-VN" sz="1600" dirty="0"/>
              <a:t>khi </a:t>
            </a:r>
            <a:r>
              <a:rPr lang="vi-VN" sz="1600" dirty="0" smtClean="0"/>
              <a:t>quảng </a:t>
            </a:r>
            <a:r>
              <a:rPr lang="vi-VN" sz="1600" dirty="0"/>
              <a:t>cáo đã ngày càng phổ </a:t>
            </a:r>
            <a:r>
              <a:rPr lang="vi-VN" sz="1600" dirty="0" smtClean="0"/>
              <a:t>biến </a:t>
            </a:r>
            <a:r>
              <a:rPr lang="vi-VN" sz="1600" dirty="0"/>
              <a:t>có thể bắt gặp nó ở mọi lúc, mọi nơi thì quảng cáo </a:t>
            </a:r>
            <a:r>
              <a:rPr lang="vi-VN" sz="1600" dirty="0" smtClean="0"/>
              <a:t>nhanh</a:t>
            </a:r>
            <a:r>
              <a:rPr lang="en-US" sz="1600" dirty="0" smtClean="0"/>
              <a:t> </a:t>
            </a:r>
            <a:r>
              <a:rPr lang="vi-VN" sz="1600" dirty="0" smtClean="0"/>
              <a:t>chóng </a:t>
            </a:r>
            <a:r>
              <a:rPr lang="en-US" sz="1600" dirty="0" smtClean="0"/>
              <a:t>trở</a:t>
            </a:r>
            <a:r>
              <a:rPr lang="vi-VN" sz="1600" dirty="0" smtClean="0"/>
              <a:t> </a:t>
            </a:r>
            <a:r>
              <a:rPr lang="vi-VN" sz="1600" dirty="0"/>
              <a:t>nên nhàm chán. 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      </a:t>
            </a:r>
            <a:r>
              <a:rPr lang="vi-VN" sz="1600" dirty="0" smtClean="0"/>
              <a:t>Để </a:t>
            </a:r>
            <a:r>
              <a:rPr lang="en-US" sz="1600" dirty="0" smtClean="0"/>
              <a:t>tăng tính hấp dẫn và chú ý của người xem</a:t>
            </a:r>
            <a:r>
              <a:rPr lang="en-US" sz="1600" dirty="0"/>
              <a:t> </a:t>
            </a:r>
            <a:r>
              <a:rPr lang="vi-VN" sz="1600" dirty="0" smtClean="0"/>
              <a:t>không </a:t>
            </a:r>
            <a:r>
              <a:rPr lang="vi-VN" sz="1600" dirty="0"/>
              <a:t>ít các </a:t>
            </a:r>
            <a:r>
              <a:rPr lang="vi-VN" sz="1600" dirty="0" smtClean="0"/>
              <a:t>doan</a:t>
            </a:r>
            <a:r>
              <a:rPr lang="en-US" sz="1600" dirty="0" smtClean="0"/>
              <a:t>h     </a:t>
            </a:r>
            <a:r>
              <a:rPr lang="vi-VN" sz="1600" dirty="0" smtClean="0"/>
              <a:t> nghiệp </a:t>
            </a:r>
            <a:r>
              <a:rPr lang="vi-VN" sz="1600" dirty="0"/>
              <a:t>đang chuyển dần sang quảng cáo hài hước. </a:t>
            </a:r>
            <a:br>
              <a:rPr lang="vi-VN" sz="1600" dirty="0"/>
            </a:br>
            <a:endParaRPr lang="en-US" sz="1600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8964488" y="1337984"/>
            <a:ext cx="0" cy="341661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700181" y="1337984"/>
            <a:ext cx="0" cy="341661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734512" y="4538155"/>
            <a:ext cx="7344816" cy="2364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rved Right Arrow 3"/>
          <p:cNvSpPr/>
          <p:nvPr/>
        </p:nvSpPr>
        <p:spPr>
          <a:xfrm>
            <a:off x="1835696" y="1635648"/>
            <a:ext cx="288032" cy="367855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Right Arrow 4"/>
          <p:cNvSpPr/>
          <p:nvPr/>
        </p:nvSpPr>
        <p:spPr>
          <a:xfrm>
            <a:off x="1869574" y="2655996"/>
            <a:ext cx="288032" cy="432048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5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Nội</a:t>
            </a:r>
            <a:r>
              <a:rPr lang="en-US" altLang="ko-KR" dirty="0" smtClean="0"/>
              <a:t> dung </a:t>
            </a:r>
            <a:r>
              <a:rPr lang="en-US" altLang="ko-KR" dirty="0" err="1" smtClean="0"/>
              <a:t>chính</a:t>
            </a:r>
            <a:endParaRPr lang="ko-KR" altLang="en-US" dirty="0"/>
          </a:p>
        </p:txBody>
      </p:sp>
      <p:sp>
        <p:nvSpPr>
          <p:cNvPr id="49" name="Pentagon 48"/>
          <p:cNvSpPr/>
          <p:nvPr/>
        </p:nvSpPr>
        <p:spPr>
          <a:xfrm>
            <a:off x="2079430" y="1209498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Rectangle 2"/>
          <p:cNvSpPr/>
          <p:nvPr/>
        </p:nvSpPr>
        <p:spPr>
          <a:xfrm>
            <a:off x="2974843" y="1209498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161104" y="1288496"/>
            <a:ext cx="604639" cy="43088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I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71099" y="1261976"/>
            <a:ext cx="4845318" cy="483931"/>
            <a:chOff x="2299400" y="1781114"/>
            <a:chExt cx="4576856" cy="483931"/>
          </a:xfrm>
        </p:grpSpPr>
        <p:sp>
          <p:nvSpPr>
            <p:cNvPr id="60" name="TextBox 10"/>
            <p:cNvSpPr txBox="1"/>
            <p:nvPr/>
          </p:nvSpPr>
          <p:spPr bwMode="auto">
            <a:xfrm>
              <a:off x="2299400" y="1781114"/>
              <a:ext cx="4576856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err="1">
                  <a:cs typeface="Arial" pitchFamily="34" charset="0"/>
                </a:rPr>
                <a:t>QUẢNG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CÁO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MANG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YẾU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TỐ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HÀI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HƯỚC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VÀ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NHỮNG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KHẢO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SÁT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LIÊN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QUAN</a:t>
              </a:r>
              <a:endParaRPr lang="en-US" altLang="ko-KR" sz="1200" b="1" dirty="0">
                <a:cs typeface="Arial" pitchFamily="34" charset="0"/>
              </a:endParaRPr>
            </a:p>
          </p:txBody>
        </p:sp>
        <p:sp>
          <p:nvSpPr>
            <p:cNvPr id="61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8" name="Pentagon 107"/>
          <p:cNvSpPr/>
          <p:nvPr/>
        </p:nvSpPr>
        <p:spPr>
          <a:xfrm>
            <a:off x="2079430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Rectangle 2"/>
          <p:cNvSpPr/>
          <p:nvPr/>
        </p:nvSpPr>
        <p:spPr>
          <a:xfrm>
            <a:off x="2974843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161104" y="1986371"/>
            <a:ext cx="604639" cy="43088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II</a:t>
            </a:r>
          </a:p>
        </p:txBody>
      </p:sp>
      <p:sp>
        <p:nvSpPr>
          <p:cNvPr id="112" name="TextBox 10"/>
          <p:cNvSpPr txBox="1"/>
          <p:nvPr/>
        </p:nvSpPr>
        <p:spPr bwMode="auto">
          <a:xfrm>
            <a:off x="3471099" y="1959848"/>
            <a:ext cx="4845318" cy="276999"/>
          </a:xfrm>
          <a:prstGeom prst="rect">
            <a:avLst/>
          </a:prstGeom>
          <a:noFill/>
          <a:effectLst/>
        </p:spPr>
        <p:txBody>
          <a:bodyPr wrap="square" lIns="91406" tIns="45703" rIns="91406" bIns="45703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cs typeface="Arial" pitchFamily="34" charset="0"/>
              </a:rPr>
              <a:t>XU </a:t>
            </a:r>
            <a:r>
              <a:rPr lang="en-US" altLang="ko-KR" sz="1200" b="1" dirty="0" err="1">
                <a:cs typeface="Arial" pitchFamily="34" charset="0"/>
              </a:rPr>
              <a:t>HƯỚNG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VẬN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DỤNG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TÍNH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HÀI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HƯỚC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TRONG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QUẢNG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CÁO</a:t>
            </a:r>
            <a:endParaRPr lang="en-US" altLang="ko-KR" sz="1200" b="1" dirty="0">
              <a:cs typeface="Arial" pitchFamily="34" charset="0"/>
            </a:endParaRPr>
          </a:p>
        </p:txBody>
      </p:sp>
      <p:sp>
        <p:nvSpPr>
          <p:cNvPr id="115" name="Pentagon 114"/>
          <p:cNvSpPr/>
          <p:nvPr/>
        </p:nvSpPr>
        <p:spPr>
          <a:xfrm>
            <a:off x="2079430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Rectangle 2"/>
          <p:cNvSpPr/>
          <p:nvPr/>
        </p:nvSpPr>
        <p:spPr>
          <a:xfrm>
            <a:off x="2974843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2161104" y="2684246"/>
            <a:ext cx="604639" cy="43088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III</a:t>
            </a:r>
          </a:p>
        </p:txBody>
      </p:sp>
      <p:sp>
        <p:nvSpPr>
          <p:cNvPr id="119" name="TextBox 10"/>
          <p:cNvSpPr txBox="1"/>
          <p:nvPr/>
        </p:nvSpPr>
        <p:spPr bwMode="auto">
          <a:xfrm>
            <a:off x="3471099" y="2657727"/>
            <a:ext cx="4845318" cy="461665"/>
          </a:xfrm>
          <a:prstGeom prst="rect">
            <a:avLst/>
          </a:prstGeom>
          <a:noFill/>
          <a:effectLst/>
        </p:spPr>
        <p:txBody>
          <a:bodyPr wrap="square" lIns="91406" tIns="45703" rIns="91406" bIns="45703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cs typeface="Arial" pitchFamily="34" charset="0"/>
              </a:rPr>
              <a:t>CƠ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CHẾ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HOẠT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ĐỘNG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CỦA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YẾU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TỐ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HÀI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HƯỚC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TRONG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QUẢNG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CÁO</a:t>
            </a:r>
            <a:endParaRPr lang="en-US" altLang="ko-KR" sz="1200" b="1" dirty="0">
              <a:cs typeface="Arial" pitchFamily="34" charset="0"/>
            </a:endParaRPr>
          </a:p>
        </p:txBody>
      </p:sp>
      <p:sp>
        <p:nvSpPr>
          <p:cNvPr id="122" name="Pentagon 121"/>
          <p:cNvSpPr/>
          <p:nvPr/>
        </p:nvSpPr>
        <p:spPr>
          <a:xfrm>
            <a:off x="2079430" y="3303126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3" name="Rectangle 2"/>
          <p:cNvSpPr/>
          <p:nvPr/>
        </p:nvSpPr>
        <p:spPr>
          <a:xfrm>
            <a:off x="2974843" y="330312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2161104" y="3382124"/>
            <a:ext cx="604639" cy="43088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IV</a:t>
            </a:r>
          </a:p>
        </p:txBody>
      </p:sp>
      <p:sp>
        <p:nvSpPr>
          <p:cNvPr id="126" name="TextBox 10"/>
          <p:cNvSpPr txBox="1"/>
          <p:nvPr/>
        </p:nvSpPr>
        <p:spPr bwMode="auto">
          <a:xfrm>
            <a:off x="3471099" y="3355603"/>
            <a:ext cx="4845318" cy="461665"/>
          </a:xfrm>
          <a:prstGeom prst="rect">
            <a:avLst/>
          </a:prstGeom>
          <a:noFill/>
          <a:effectLst/>
        </p:spPr>
        <p:txBody>
          <a:bodyPr wrap="square" lIns="91406" tIns="45703" rIns="91406" bIns="45703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cs typeface="Arial" pitchFamily="34" charset="0"/>
              </a:rPr>
              <a:t>TÍNH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HAI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MẶT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CỦA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YẾU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TỐ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HÀI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HƯỚC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ĐỐI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VỚI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DOANH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NGHIỆP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VÀ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NGƯỜI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XEM</a:t>
            </a:r>
            <a:r>
              <a:rPr lang="en-US" altLang="ko-KR" sz="1200" b="1" dirty="0">
                <a:cs typeface="Arial" pitchFamily="34" charset="0"/>
              </a:rPr>
              <a:t> </a:t>
            </a:r>
          </a:p>
        </p:txBody>
      </p:sp>
      <p:sp>
        <p:nvSpPr>
          <p:cNvPr id="129" name="Pentagon 128"/>
          <p:cNvSpPr/>
          <p:nvPr/>
        </p:nvSpPr>
        <p:spPr>
          <a:xfrm>
            <a:off x="2079430" y="400100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0" name="Rectangle 2"/>
          <p:cNvSpPr/>
          <p:nvPr/>
        </p:nvSpPr>
        <p:spPr>
          <a:xfrm>
            <a:off x="2974843" y="400100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2161104" y="4079996"/>
            <a:ext cx="604639" cy="430887"/>
          </a:xfrm>
          <a:prstGeom prst="rect">
            <a:avLst/>
          </a:prstGeom>
          <a:noFill/>
        </p:spPr>
        <p:txBody>
          <a:bodyPr wrap="square" lIns="91406" tIns="0" rIns="91406" bIns="0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V</a:t>
            </a:r>
          </a:p>
        </p:txBody>
      </p:sp>
      <p:sp>
        <p:nvSpPr>
          <p:cNvPr id="133" name="TextBox 10"/>
          <p:cNvSpPr txBox="1"/>
          <p:nvPr/>
        </p:nvSpPr>
        <p:spPr bwMode="auto">
          <a:xfrm>
            <a:off x="3471099" y="4053476"/>
            <a:ext cx="4845318" cy="276999"/>
          </a:xfrm>
          <a:prstGeom prst="rect">
            <a:avLst/>
          </a:prstGeom>
          <a:noFill/>
          <a:effectLst/>
        </p:spPr>
        <p:txBody>
          <a:bodyPr wrap="square" lIns="91406" tIns="45703" rIns="91406" bIns="45703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cs typeface="Arial" pitchFamily="34" charset="0"/>
              </a:rPr>
              <a:t>VÍ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DỤ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VỀ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CÁC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QUẢNG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CÁO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MANG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YẾU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TỐ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HÀI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HƯỚC</a:t>
            </a:r>
            <a:endParaRPr lang="en-US" altLang="ko-KR" sz="1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D894EF2-324D-4F29-A9F9-A0BFC3AB332D}"/>
              </a:ext>
            </a:extLst>
          </p:cNvPr>
          <p:cNvGrpSpPr/>
          <p:nvPr/>
        </p:nvGrpSpPr>
        <p:grpSpPr>
          <a:xfrm>
            <a:off x="6470469" y="4087495"/>
            <a:ext cx="2178843" cy="660520"/>
            <a:chOff x="8627290" y="5478561"/>
            <a:chExt cx="2905124" cy="88068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181D8081-D260-4F64-A1CD-D72ECF28E7BE}"/>
                </a:ext>
              </a:extLst>
            </p:cNvPr>
            <p:cNvSpPr txBox="1"/>
            <p:nvPr/>
          </p:nvSpPr>
          <p:spPr>
            <a:xfrm>
              <a:off x="8627290" y="5478561"/>
              <a:ext cx="2905124" cy="553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 defTabSz="696516"/>
              <a:r>
                <a:rPr lang="en-US" altLang="ko-KR" sz="2100" dirty="0">
                  <a:solidFill>
                    <a:prstClr val="white"/>
                  </a:solidFill>
                  <a:cs typeface="Arial" pitchFamily="34" charset="0"/>
                </a:rPr>
                <a:t>BASKETBALL </a:t>
              </a:r>
              <a:endParaRPr lang="ko-KR" altLang="en-US" sz="21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27EB1FC-9E38-4E61-95AB-6B03A38871BE}"/>
                </a:ext>
              </a:extLst>
            </p:cNvPr>
            <p:cNvSpPr txBox="1"/>
            <p:nvPr/>
          </p:nvSpPr>
          <p:spPr>
            <a:xfrm>
              <a:off x="8627290" y="5866809"/>
              <a:ext cx="2905124" cy="492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 defTabSz="696516"/>
              <a:r>
                <a:rPr lang="en-US" altLang="ko-KR" dirty="0">
                  <a:solidFill>
                    <a:prstClr val="white"/>
                  </a:solidFill>
                  <a:cs typeface="Arial" pitchFamily="34" charset="0"/>
                </a:rPr>
                <a:t>TOURNAMENT</a:t>
              </a:r>
              <a:endParaRPr lang="ko-KR" altLang="en-US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cxnSp>
        <p:nvCxnSpPr>
          <p:cNvPr id="4" name="Straight Connector 3"/>
          <p:cNvCxnSpPr>
            <a:endCxn id="2" idx="0"/>
          </p:cNvCxnSpPr>
          <p:nvPr/>
        </p:nvCxnSpPr>
        <p:spPr>
          <a:xfrm>
            <a:off x="4500175" y="-114300"/>
            <a:ext cx="0" cy="1461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475865" y="3499593"/>
            <a:ext cx="0" cy="16439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-2200" r="-2944" b="14841"/>
          <a:stretch/>
        </p:blipFill>
        <p:spPr>
          <a:xfrm>
            <a:off x="3335344" y="1347614"/>
            <a:ext cx="2329662" cy="2376264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251520" y="854206"/>
            <a:ext cx="3888432" cy="2686443"/>
          </a:xfrm>
          <a:prstGeom prst="rect">
            <a:avLst/>
          </a:prstGeom>
        </p:spPr>
        <p:txBody>
          <a:bodyPr wrap="square" lIns="69659" tIns="34831" rIns="69659" bIns="34831">
            <a:spAutoFit/>
          </a:bodyPr>
          <a:lstStyle/>
          <a:p>
            <a:pPr marL="285679" indent="-285679" fontAlgn="base">
              <a:buFont typeface="Wingdings" pitchFamily="2" charset="2"/>
              <a:buChar char="q"/>
            </a:pPr>
            <a:r>
              <a:rPr lang="vi-VN" sz="1700" dirty="0"/>
              <a:t>Tạo ấn tượng cho người tiêu dùng về thương hiệu sản phẩm</a:t>
            </a:r>
          </a:p>
          <a:p>
            <a:pPr marL="285679" indent="-285679" fontAlgn="base">
              <a:buFont typeface="Wingdings" pitchFamily="2" charset="2"/>
              <a:buChar char="q"/>
            </a:pPr>
            <a:r>
              <a:rPr lang="en-US" sz="1700" dirty="0" smtClean="0"/>
              <a:t> T</a:t>
            </a:r>
            <a:r>
              <a:rPr lang="vi-VN" sz="1700" dirty="0" smtClean="0"/>
              <a:t>iết </a:t>
            </a:r>
            <a:r>
              <a:rPr lang="en-US" sz="1700" dirty="0" smtClean="0"/>
              <a:t> </a:t>
            </a:r>
            <a:r>
              <a:rPr lang="vi-VN" sz="1700" dirty="0"/>
              <a:t>kiệm không ít chi phí cho </a:t>
            </a:r>
            <a:endParaRPr lang="en-US" sz="1700" dirty="0"/>
          </a:p>
          <a:p>
            <a:pPr fontAlgn="base"/>
            <a:r>
              <a:rPr lang="en-US" sz="1700" dirty="0"/>
              <a:t>     </a:t>
            </a:r>
            <a:r>
              <a:rPr lang="vi-VN" sz="1700" dirty="0"/>
              <a:t>hoạt động quảng bá </a:t>
            </a:r>
          </a:p>
          <a:p>
            <a:pPr marL="285679" indent="-285679" fontAlgn="base">
              <a:buFont typeface="Wingdings" pitchFamily="2" charset="2"/>
              <a:buChar char="q"/>
            </a:pPr>
            <a:r>
              <a:rPr lang="vi-VN" sz="1700" dirty="0"/>
              <a:t>Tăng cường cho thông điệp bán </a:t>
            </a:r>
            <a:endParaRPr lang="en-US" sz="1700" dirty="0"/>
          </a:p>
          <a:p>
            <a:pPr fontAlgn="base"/>
            <a:r>
              <a:rPr lang="en-US" sz="1700" dirty="0"/>
              <a:t>     </a:t>
            </a:r>
            <a:r>
              <a:rPr lang="vi-VN" sz="1700" dirty="0"/>
              <a:t>hàng của công ty</a:t>
            </a:r>
          </a:p>
          <a:p>
            <a:pPr marL="285679" indent="-285679" fontAlgn="base">
              <a:buFont typeface="Wingdings" pitchFamily="2" charset="2"/>
              <a:buChar char="q"/>
            </a:pPr>
            <a:r>
              <a:rPr lang="vi-VN" sz="1700" dirty="0"/>
              <a:t>Giúp chiến dịch Marketing trở nên </a:t>
            </a:r>
            <a:endParaRPr lang="en-US" sz="1700" dirty="0"/>
          </a:p>
          <a:p>
            <a:pPr fontAlgn="base"/>
            <a:r>
              <a:rPr lang="en-US" sz="1700" dirty="0"/>
              <a:t>     </a:t>
            </a:r>
            <a:r>
              <a:rPr lang="vi-VN" sz="1700" dirty="0"/>
              <a:t>hiệu quả hơn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63" name="Rectangle 62"/>
          <p:cNvSpPr/>
          <p:nvPr/>
        </p:nvSpPr>
        <p:spPr>
          <a:xfrm>
            <a:off x="5220073" y="699542"/>
            <a:ext cx="3816424" cy="3209663"/>
          </a:xfrm>
          <a:prstGeom prst="rect">
            <a:avLst/>
          </a:prstGeom>
        </p:spPr>
        <p:txBody>
          <a:bodyPr wrap="square" lIns="69659" tIns="34831" rIns="69659" bIns="34831">
            <a:spAutoFit/>
          </a:bodyPr>
          <a:lstStyle/>
          <a:p>
            <a:pPr marL="285679" indent="-285679" fontAlgn="base">
              <a:buFont typeface="Wingdings" pitchFamily="2" charset="2"/>
              <a:buChar char="q"/>
            </a:pPr>
            <a:r>
              <a:rPr lang="vi-VN" sz="1700" dirty="0"/>
              <a:t>Sự hài hước quá mức hoặc gây </a:t>
            </a:r>
            <a:endParaRPr lang="en-US" sz="1700" dirty="0"/>
          </a:p>
          <a:p>
            <a:pPr fontAlgn="base"/>
            <a:r>
              <a:rPr lang="en-US" sz="1700" dirty="0"/>
              <a:t>     </a:t>
            </a:r>
            <a:r>
              <a:rPr lang="vi-VN" sz="1700" dirty="0"/>
              <a:t>hiểu lầm có thể lại trở nên phản </a:t>
            </a:r>
            <a:endParaRPr lang="en-US" sz="1700" dirty="0"/>
          </a:p>
          <a:p>
            <a:pPr fontAlgn="base"/>
            <a:r>
              <a:rPr lang="en-US" sz="1700" dirty="0"/>
              <a:t>     </a:t>
            </a:r>
            <a:r>
              <a:rPr lang="vi-VN" sz="1700" dirty="0"/>
              <a:t>cảm</a:t>
            </a:r>
          </a:p>
          <a:p>
            <a:pPr marL="285679" indent="-285679" fontAlgn="base">
              <a:buFont typeface="Wingdings" pitchFamily="2" charset="2"/>
              <a:buChar char="q"/>
            </a:pPr>
            <a:r>
              <a:rPr lang="vi-VN" sz="1700" dirty="0"/>
              <a:t>Sự hài hước cần tương xứng với</a:t>
            </a:r>
            <a:r>
              <a:rPr lang="en-US" sz="1700" dirty="0"/>
              <a:t> </a:t>
            </a:r>
          </a:p>
          <a:p>
            <a:pPr fontAlgn="base"/>
            <a:r>
              <a:rPr lang="en-US" sz="1700" dirty="0"/>
              <a:t>      </a:t>
            </a:r>
            <a:r>
              <a:rPr lang="vi-VN" sz="1700" dirty="0"/>
              <a:t>sản phẩm được quảng </a:t>
            </a:r>
            <a:r>
              <a:rPr lang="vi-VN" sz="1700" dirty="0" smtClean="0"/>
              <a:t>cáo</a:t>
            </a:r>
            <a:r>
              <a:rPr lang="en-US" sz="1700" dirty="0" smtClean="0"/>
              <a:t>.</a:t>
            </a:r>
          </a:p>
          <a:p>
            <a:pPr fontAlgn="base"/>
            <a:r>
              <a:rPr lang="vi-VN" sz="1700" dirty="0" smtClean="0"/>
              <a:t> </a:t>
            </a:r>
            <a:r>
              <a:rPr lang="en-US" sz="1700" dirty="0" smtClean="0"/>
              <a:t>    </a:t>
            </a:r>
            <a:r>
              <a:rPr lang="vi-VN" sz="1700" dirty="0" smtClean="0"/>
              <a:t>Ngược lại</a:t>
            </a:r>
            <a:r>
              <a:rPr lang="vi-VN" sz="1700" dirty="0"/>
              <a:t>, sự hài hước chỉ </a:t>
            </a:r>
            <a:r>
              <a:rPr lang="vi-VN" sz="1700" dirty="0" smtClean="0"/>
              <a:t>mang</a:t>
            </a:r>
            <a:endParaRPr lang="en-US" sz="1700" dirty="0"/>
          </a:p>
          <a:p>
            <a:pPr fontAlgn="base"/>
            <a:r>
              <a:rPr lang="en-US" sz="1700" dirty="0" smtClean="0"/>
              <a:t> </a:t>
            </a:r>
            <a:r>
              <a:rPr lang="vi-VN" sz="1700" dirty="0" smtClean="0"/>
              <a:t> </a:t>
            </a:r>
            <a:r>
              <a:rPr lang="en-US" sz="1700" dirty="0" smtClean="0"/>
              <a:t>    </a:t>
            </a:r>
            <a:r>
              <a:rPr lang="vi-VN" sz="1700" dirty="0" smtClean="0"/>
              <a:t>tính </a:t>
            </a:r>
            <a:r>
              <a:rPr lang="vi-VN" sz="1700" dirty="0"/>
              <a:t>hài </a:t>
            </a:r>
            <a:r>
              <a:rPr lang="en-US" sz="1700" dirty="0" smtClean="0"/>
              <a:t>hước </a:t>
            </a:r>
            <a:r>
              <a:rPr lang="en-US" sz="1700" dirty="0"/>
              <a:t>đơn thuần sẽ </a:t>
            </a:r>
            <a:r>
              <a:rPr lang="en-US" sz="1700" dirty="0" smtClean="0"/>
              <a:t>không</a:t>
            </a:r>
          </a:p>
          <a:p>
            <a:pPr fontAlgn="base"/>
            <a:r>
              <a:rPr lang="en-US" sz="1700" dirty="0"/>
              <a:t> </a:t>
            </a:r>
            <a:r>
              <a:rPr lang="en-US" sz="1700" dirty="0" smtClean="0"/>
              <a:t>    </a:t>
            </a:r>
            <a:r>
              <a:rPr lang="en-US" sz="1700" dirty="0"/>
              <a:t>có chỗ </a:t>
            </a:r>
            <a:r>
              <a:rPr lang="vi-VN" sz="1700" dirty="0" smtClean="0"/>
              <a:t>đứng </a:t>
            </a:r>
            <a:r>
              <a:rPr lang="vi-VN" sz="1700" dirty="0"/>
              <a:t>trong các chiến dịch </a:t>
            </a:r>
            <a:endParaRPr lang="en-US" sz="1700" dirty="0"/>
          </a:p>
          <a:p>
            <a:pPr fontAlgn="base"/>
            <a:r>
              <a:rPr lang="en-US" sz="1700" dirty="0"/>
              <a:t>     </a:t>
            </a:r>
            <a:r>
              <a:rPr lang="vi-VN" sz="1700" dirty="0"/>
              <a:t>marketing</a:t>
            </a:r>
            <a:r>
              <a:rPr lang="en-US" sz="1700" dirty="0"/>
              <a:t> </a:t>
            </a:r>
            <a:r>
              <a:rPr lang="vi-VN" sz="1700" dirty="0"/>
              <a:t>lớn</a:t>
            </a:r>
          </a:p>
          <a:p>
            <a:pPr marL="285679" indent="-285679" fontAlgn="base">
              <a:buFont typeface="Wingdings" pitchFamily="2" charset="2"/>
              <a:buChar char="q"/>
            </a:pPr>
            <a:r>
              <a:rPr lang="vi-VN" sz="1700" dirty="0"/>
              <a:t>Sự hài hước quá mức có thể làm </a:t>
            </a:r>
            <a:endParaRPr lang="en-US" sz="1700" dirty="0"/>
          </a:p>
          <a:p>
            <a:pPr fontAlgn="base"/>
            <a:r>
              <a:rPr lang="en-US" sz="1700" dirty="0"/>
              <a:t>     </a:t>
            </a:r>
            <a:r>
              <a:rPr lang="vi-VN" sz="1700" dirty="0"/>
              <a:t>loãng thông điệp truyền tải</a:t>
            </a:r>
          </a:p>
          <a:p>
            <a:pPr lvl="0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7590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D3A5B18-5E16-48F0-9695-4EF27C4A1E95}"/>
              </a:ext>
            </a:extLst>
          </p:cNvPr>
          <p:cNvSpPr/>
          <p:nvPr/>
        </p:nvSpPr>
        <p:spPr>
          <a:xfrm>
            <a:off x="613425" y="51470"/>
            <a:ext cx="810503" cy="4781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686" tIns="34843" rIns="69686" bIns="34843" rtlCol="0" anchor="ctr"/>
          <a:lstStyle/>
          <a:p>
            <a:pPr algn="ctr" defTabSz="696777" latinLnBrk="0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103077" y="1324602"/>
            <a:ext cx="0" cy="272499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268036" y="1375474"/>
            <a:ext cx="5738509" cy="369332"/>
            <a:chOff x="2397320" y="4525151"/>
            <a:chExt cx="7460062" cy="492443"/>
          </a:xfrm>
        </p:grpSpPr>
        <p:sp>
          <p:nvSpPr>
            <p:cNvPr id="22" name="Chevron 2">
              <a:extLst>
                <a:ext uri="{FF2B5EF4-FFF2-40B4-BE49-F238E27FC236}">
                  <a16:creationId xmlns="" xmlns:a16="http://schemas.microsoft.com/office/drawing/2014/main" id="{8581317E-D61F-4790-B1BC-E126076F6156}"/>
                </a:ext>
              </a:extLst>
            </p:cNvPr>
            <p:cNvSpPr/>
            <p:nvPr/>
          </p:nvSpPr>
          <p:spPr>
            <a:xfrm rot="5400000">
              <a:off x="2395117" y="4542594"/>
              <a:ext cx="348967" cy="344562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864" latinLnBrk="0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1326" y="4525151"/>
              <a:ext cx="685605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96864" latinLnBrk="0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4732656" y="1371601"/>
            <a:ext cx="4165995" cy="855197"/>
          </a:xfrm>
          <a:prstGeom prst="rect">
            <a:avLst/>
          </a:prstGeom>
        </p:spPr>
        <p:txBody>
          <a:bodyPr wrap="square" lIns="69686" tIns="34843" rIns="69686" bIns="34843">
            <a:spAutoFit/>
          </a:bodyPr>
          <a:lstStyle/>
          <a:p>
            <a:pPr defTabSz="696864" latinLnBrk="0"/>
            <a:r>
              <a:rPr lang="en-US" sz="1700" dirty="0" err="1" smtClean="0">
                <a:solidFill>
                  <a:prstClr val="black"/>
                </a:solidFill>
              </a:rPr>
              <a:t>Vô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tình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xúc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phạm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đến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người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khác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và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nếu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đó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là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khách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hàng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mục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tiêu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của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mình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thì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đó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là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thật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sự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một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rắc</a:t>
            </a:r>
            <a:r>
              <a:rPr lang="en-US" sz="1700" dirty="0" smtClean="0">
                <a:solidFill>
                  <a:prstClr val="black"/>
                </a:solidFill>
              </a:rPr>
              <a:t> </a:t>
            </a:r>
            <a:r>
              <a:rPr lang="en-US" sz="1700" dirty="0" err="1" smtClean="0">
                <a:solidFill>
                  <a:prstClr val="black"/>
                </a:solidFill>
              </a:rPr>
              <a:t>rối</a:t>
            </a:r>
            <a:endParaRPr lang="en-US" sz="1700" dirty="0">
              <a:solidFill>
                <a:prstClr val="black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268036" y="2274426"/>
            <a:ext cx="5738509" cy="369332"/>
            <a:chOff x="2397320" y="4525151"/>
            <a:chExt cx="7460062" cy="492443"/>
          </a:xfrm>
        </p:grpSpPr>
        <p:sp>
          <p:nvSpPr>
            <p:cNvPr id="26" name="Chevron 2">
              <a:extLst>
                <a:ext uri="{FF2B5EF4-FFF2-40B4-BE49-F238E27FC236}">
                  <a16:creationId xmlns="" xmlns:a16="http://schemas.microsoft.com/office/drawing/2014/main" id="{8581317E-D61F-4790-B1BC-E126076F6156}"/>
                </a:ext>
              </a:extLst>
            </p:cNvPr>
            <p:cNvSpPr/>
            <p:nvPr/>
          </p:nvSpPr>
          <p:spPr>
            <a:xfrm rot="5400000">
              <a:off x="2395117" y="4542594"/>
              <a:ext cx="348967" cy="344562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864" latinLnBrk="0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01326" y="4525151"/>
              <a:ext cx="685605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96864" latinLnBrk="0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4730741" y="2239773"/>
            <a:ext cx="4089731" cy="855197"/>
          </a:xfrm>
          <a:prstGeom prst="rect">
            <a:avLst/>
          </a:prstGeom>
        </p:spPr>
        <p:txBody>
          <a:bodyPr wrap="square" lIns="69686" tIns="34843" rIns="69686" bIns="34843">
            <a:spAutoFit/>
          </a:bodyPr>
          <a:lstStyle/>
          <a:p>
            <a:pPr defTabSz="696864" latinLnBrk="0"/>
            <a:r>
              <a:rPr lang="en-US" sz="1700" dirty="0" smtClean="0">
                <a:solidFill>
                  <a:prstClr val="black"/>
                </a:solidFill>
              </a:rPr>
              <a:t>Thất bại trong việc kết nối giữa sự hài hước và nội dung thông điệp truyền tải làm lãng phí thời gian và tiền bạc.</a:t>
            </a:r>
            <a:endParaRPr lang="en-US" sz="1700" dirty="0">
              <a:solidFill>
                <a:prstClr val="black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32656" y="2994407"/>
            <a:ext cx="4165995" cy="1809304"/>
          </a:xfrm>
          <a:prstGeom prst="rect">
            <a:avLst/>
          </a:prstGeom>
        </p:spPr>
        <p:txBody>
          <a:bodyPr wrap="square" lIns="69686" tIns="34843" rIns="69686" bIns="34843">
            <a:spAutoFit/>
          </a:bodyPr>
          <a:lstStyle/>
          <a:p>
            <a:pPr defTabSz="696864" latinLnBrk="0"/>
            <a:endParaRPr lang="en-US" sz="1600" dirty="0" smtClean="0"/>
          </a:p>
          <a:p>
            <a:pPr defTabSz="696864" latinLnBrk="0"/>
            <a:r>
              <a:rPr lang="en-US" sz="1600" dirty="0" smtClean="0"/>
              <a:t>Có thể phản tác dụng: </a:t>
            </a:r>
          </a:p>
          <a:p>
            <a:pPr defTabSz="696864" latinLnBrk="0"/>
            <a:r>
              <a:rPr lang="vi-VN" sz="1600" dirty="0" smtClean="0"/>
              <a:t>"</a:t>
            </a:r>
            <a:r>
              <a:rPr lang="vi-VN" sz="1600" i="1" dirty="0"/>
              <a:t>Bởi sự hài hước thường gắn kết với một vở kịch và mọi người nghĩ vấn đề của bạn không nhất thiết là vấn đề chung của xã hội</a:t>
            </a:r>
            <a:r>
              <a:rPr lang="vi-VN" sz="1600" dirty="0"/>
              <a:t>" McGraw cho biết.</a:t>
            </a:r>
          </a:p>
          <a:p>
            <a:pPr defTabSz="696864" latinLnBrk="0"/>
            <a:endParaRPr lang="en-US" sz="1700" dirty="0"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319879" y="3413201"/>
            <a:ext cx="5738509" cy="369332"/>
            <a:chOff x="2397320" y="4525151"/>
            <a:chExt cx="7460062" cy="492443"/>
          </a:xfrm>
        </p:grpSpPr>
        <p:sp>
          <p:nvSpPr>
            <p:cNvPr id="31" name="Chevron 2">
              <a:extLst>
                <a:ext uri="{FF2B5EF4-FFF2-40B4-BE49-F238E27FC236}">
                  <a16:creationId xmlns="" xmlns:a16="http://schemas.microsoft.com/office/drawing/2014/main" id="{8581317E-D61F-4790-B1BC-E126076F6156}"/>
                </a:ext>
              </a:extLst>
            </p:cNvPr>
            <p:cNvSpPr/>
            <p:nvPr/>
          </p:nvSpPr>
          <p:spPr>
            <a:xfrm rot="5400000">
              <a:off x="2395117" y="4542594"/>
              <a:ext cx="348967" cy="344562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6864" latinLnBrk="0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001326" y="4525151"/>
              <a:ext cx="685605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96864" latinLnBrk="0"/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07504" y="-668610"/>
            <a:ext cx="10972792" cy="1887590"/>
            <a:chOff x="228599" y="-248913"/>
            <a:chExt cx="10972792" cy="180942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04CC81F9-382B-47DD-9356-1EF3F7C79F5D}"/>
                </a:ext>
              </a:extLst>
            </p:cNvPr>
            <p:cNvSpPr/>
            <p:nvPr/>
          </p:nvSpPr>
          <p:spPr>
            <a:xfrm>
              <a:off x="228599" y="702784"/>
              <a:ext cx="10972792" cy="745017"/>
            </a:xfrm>
            <a:prstGeom prst="rect">
              <a:avLst/>
            </a:prstGeom>
            <a:solidFill>
              <a:srgbClr val="DE30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2" latinLnBrk="0"/>
              <a:endParaRPr lang="ko-KR" altLang="en-US" sz="2700" kern="0">
                <a:solidFill>
                  <a:srgbClr val="7F7F7F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03586" y="660664"/>
              <a:ext cx="7561509" cy="8998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172" latinLnBrk="0"/>
              <a:r>
                <a:rPr lang="en-US" sz="2400" b="1" kern="0" dirty="0" err="1">
                  <a:solidFill>
                    <a:sysClr val="window" lastClr="FFFFFF"/>
                  </a:solidFill>
                </a:rPr>
                <a:t>Tính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hai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mặt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của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yếu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tố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hài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hước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đối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với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doanh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</a:p>
            <a:p>
              <a:pPr defTabSz="914172" latinLnBrk="0"/>
              <a:r>
                <a:rPr lang="en-US" sz="2400" b="1" kern="0" dirty="0" err="1">
                  <a:solidFill>
                    <a:sysClr val="window" lastClr="FFFFFF"/>
                  </a:solidFill>
                </a:rPr>
                <a:t>Nghiệp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và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người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  <a:r>
                <a:rPr lang="en-US" sz="2400" b="1" kern="0" dirty="0" err="1">
                  <a:solidFill>
                    <a:sysClr val="window" lastClr="FFFFFF"/>
                  </a:solidFill>
                </a:rPr>
                <a:t>xem</a:t>
              </a:r>
              <a:r>
                <a:rPr lang="en-US" sz="2400" b="1" kern="0" dirty="0">
                  <a:solidFill>
                    <a:sysClr val="window" lastClr="FFFFFF"/>
                  </a:solidFill>
                </a:rPr>
                <a:t> </a:t>
              </a:r>
            </a:p>
            <a:p>
              <a:pPr defTabSz="914172" latinLnBrk="0"/>
              <a:endParaRPr lang="en-US" sz="7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ADDE9B8-018C-48B3-9A67-09CDF735D6DF}"/>
                </a:ext>
              </a:extLst>
            </p:cNvPr>
            <p:cNvSpPr txBox="1"/>
            <p:nvPr/>
          </p:nvSpPr>
          <p:spPr>
            <a:xfrm>
              <a:off x="615105" y="-248913"/>
              <a:ext cx="1053654" cy="1681678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 latinLnBrk="0"/>
              <a:r>
                <a:rPr lang="en-US" altLang="ko-KR" sz="5400" b="1" kern="0" dirty="0">
                  <a:solidFill>
                    <a:sysClr val="window" lastClr="FFFFFF"/>
                  </a:solidFill>
                  <a:cs typeface="Arial" pitchFamily="34" charset="0"/>
                </a:rPr>
                <a:t> </a:t>
              </a:r>
              <a:r>
                <a:rPr lang="en-US" altLang="ko-KR" sz="5400" b="1" kern="0" dirty="0" smtClean="0">
                  <a:solidFill>
                    <a:sysClr val="window" lastClr="FFFFFF"/>
                  </a:solidFill>
                  <a:cs typeface="Arial" pitchFamily="34" charset="0"/>
                </a:rPr>
                <a:t>IV</a:t>
              </a:r>
              <a:endParaRPr lang="ko-KR" altLang="en-US" sz="5400" b="1" kern="0" dirty="0">
                <a:solidFill>
                  <a:sysClr val="window" lastClr="FFFFFF"/>
                </a:solidFill>
                <a:cs typeface="Arial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-621" r="-280" b="13384"/>
          <a:stretch/>
        </p:blipFill>
        <p:spPr>
          <a:xfrm>
            <a:off x="1582491" y="1806129"/>
            <a:ext cx="2341437" cy="22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0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/>
          <p:cNvSpPr/>
          <p:nvPr/>
        </p:nvSpPr>
        <p:spPr>
          <a:xfrm>
            <a:off x="1331640" y="1595598"/>
            <a:ext cx="7129745" cy="2848360"/>
          </a:xfrm>
          <a:prstGeom prst="cloud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51520" y="103108"/>
            <a:ext cx="8892480" cy="884466"/>
          </a:xfrm>
        </p:spPr>
        <p:txBody>
          <a:bodyPr/>
          <a:lstStyle/>
          <a:p>
            <a:pPr algn="ctr"/>
            <a:r>
              <a:rPr lang="en-US" altLang="ko-KR" sz="3200" dirty="0">
                <a:solidFill>
                  <a:schemeClr val="accent5"/>
                </a:solidFill>
              </a:rPr>
              <a:t>V</a:t>
            </a:r>
            <a:r>
              <a:rPr lang="en-US" altLang="ko-KR" sz="3200" dirty="0" smtClean="0">
                <a:solidFill>
                  <a:schemeClr val="accent5"/>
                </a:solidFill>
              </a:rPr>
              <a:t>.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VÍ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DỤ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VỀ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CÁC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QUẢNG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CÁO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MANG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YẾU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TỐ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HÀI</a:t>
            </a:r>
            <a:r>
              <a:rPr lang="en-US" altLang="ko-KR" sz="3200" dirty="0" smtClean="0">
                <a:solidFill>
                  <a:schemeClr val="accent5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accent5"/>
                </a:solidFill>
              </a:rPr>
              <a:t>HƯỚC</a:t>
            </a:r>
            <a:endParaRPr lang="ko-KR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252536" y="98757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lvl="1" fontAlgn="base"/>
            <a:r>
              <a:rPr lang="en-US" u="sng" dirty="0">
                <a:hlinkClick r:id="rId2"/>
              </a:rPr>
              <a:t>https://www.youtube.com/watch?v=X21mJh6j9i4</a:t>
            </a:r>
            <a:endParaRPr lang="en-US" b="1" i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2267744" y="1923678"/>
            <a:ext cx="56166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“ </a:t>
            </a:r>
            <a:r>
              <a:rPr lang="vi-VN" sz="20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Ôi </a:t>
            </a:r>
            <a:r>
              <a:rPr lang="vi-VN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trời thật là điên rồ, không có gì là ngon hay ngon… Giống như mua-pho-mát-hoặc-bạn-sẽ-chết, con gấu trúc ngu ngốc đó sẽ đá vào mông tôi sao ?? Tôi không muốn xem một TVC rùng rợn như vậy nữa! ”</a:t>
            </a:r>
            <a:endParaRPr lang="vi-VN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vi-VN" sz="2000" dirty="0"/>
              <a:t/>
            </a:r>
            <a:br>
              <a:rPr lang="vi-VN" sz="2000" dirty="0"/>
            </a:b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37808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2" grpId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07704" y="1985806"/>
            <a:ext cx="5472608" cy="54207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6000" dirty="0">
                <a:solidFill>
                  <a:srgbClr val="1C7DE1"/>
                </a:solidFill>
                <a:latin typeface="Arial"/>
              </a:rPr>
              <a:t>Thank you</a:t>
            </a:r>
            <a:endParaRPr lang="ko-KR" altLang="en-US" sz="6000" dirty="0">
              <a:solidFill>
                <a:srgbClr val="1C7DE1"/>
              </a:solidFill>
              <a:latin typeface="Arial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3" b="185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6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 txBox="1">
            <a:spLocks/>
          </p:cNvSpPr>
          <p:nvPr/>
        </p:nvSpPr>
        <p:spPr>
          <a:xfrm>
            <a:off x="1331640" y="2627976"/>
            <a:ext cx="6984776" cy="552930"/>
          </a:xfrm>
          <a:prstGeom prst="rect">
            <a:avLst/>
          </a:prstGeom>
        </p:spPr>
        <p:txBody>
          <a:bodyPr lIns="91406" tIns="45703" rIns="91406" bIns="45703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 smtClean="0">
                <a:solidFill>
                  <a:schemeClr val="accent5"/>
                </a:solidFill>
                <a:latin typeface="Action Jackson" pitchFamily="2" charset="0"/>
                <a:cs typeface="Arial" pitchFamily="34" charset="0"/>
              </a:rPr>
              <a:t>I. </a:t>
            </a:r>
            <a:r>
              <a:rPr lang="en-US" altLang="ko-KR" sz="3600" b="1" dirty="0" smtClean="0">
                <a:solidFill>
                  <a:srgbClr val="1C7DE1"/>
                </a:solidFill>
                <a:latin typeface="+mj-lt"/>
                <a:cs typeface="Arial" pitchFamily="34" charset="0"/>
              </a:rPr>
              <a:t>QUẢNG </a:t>
            </a:r>
            <a:r>
              <a:rPr lang="en-US" altLang="ko-KR" sz="3600" b="1" dirty="0">
                <a:solidFill>
                  <a:srgbClr val="1C7DE1"/>
                </a:solidFill>
                <a:latin typeface="+mj-lt"/>
                <a:cs typeface="Arial" pitchFamily="34" charset="0"/>
              </a:rPr>
              <a:t>CÁO MANG YẾU TỐ HÀI HƯỚC VÀ NHỮNG KHẢO SÁT LIÊN QUAN</a:t>
            </a:r>
            <a:endParaRPr lang="ko-KR" altLang="en-US" sz="3600" b="1" dirty="0">
              <a:solidFill>
                <a:srgbClr val="1C7DE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" r="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8040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4" b="28244"/>
          <a:stretch>
            <a:fillRect/>
          </a:stretch>
        </p:blipFill>
        <p:spPr/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654346" y="2251914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429047" y="2251914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4343713" y="2242583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6271190" y="2251914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5536" y="3228223"/>
            <a:ext cx="1512168" cy="1077218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Bạn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thường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xem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điệp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ở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đâu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Block Arc 14"/>
          <p:cNvSpPr/>
          <p:nvPr/>
        </p:nvSpPr>
        <p:spPr>
          <a:xfrm rot="16200000">
            <a:off x="7547863" y="2508813"/>
            <a:ext cx="396489" cy="39675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23730" y="3228225"/>
            <a:ext cx="1656184" cy="1323439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Bạn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thích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xem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những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điệp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tính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hài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hước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hay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67944" y="3218892"/>
            <a:ext cx="1656184" cy="1569626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Bạn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thấy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điệp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thế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nào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xem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hài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hước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7276" y="3227885"/>
            <a:ext cx="1788832" cy="1323439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Theo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bạn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yếu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tố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hài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hước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ảnh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hưởng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thế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nào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đến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điệp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xmlns="" id="{D5EBEC76-3404-4A32-A8FC-951D9522304F}"/>
              </a:ext>
            </a:extLst>
          </p:cNvPr>
          <p:cNvSpPr/>
          <p:nvPr/>
        </p:nvSpPr>
        <p:spPr>
          <a:xfrm rot="18900000">
            <a:off x="1020038" y="2520759"/>
            <a:ext cx="218220" cy="47552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xmlns="" id="{64D7D246-FC45-4459-99DF-135C7465FAD2}"/>
              </a:ext>
            </a:extLst>
          </p:cNvPr>
          <p:cNvSpPr/>
          <p:nvPr/>
        </p:nvSpPr>
        <p:spPr>
          <a:xfrm>
            <a:off x="2700895" y="2486040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1E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Donut 22">
            <a:extLst>
              <a:ext uri="{FF2B5EF4-FFF2-40B4-BE49-F238E27FC236}">
                <a16:creationId xmlns:a16="http://schemas.microsoft.com/office/drawing/2014/main" xmlns="" id="{FB1C5F6D-1F3C-4DE8-B74E-EEF45968C843}"/>
              </a:ext>
            </a:extLst>
          </p:cNvPr>
          <p:cNvSpPr>
            <a:spLocks noChangeAspect="1"/>
          </p:cNvSpPr>
          <p:nvPr/>
        </p:nvSpPr>
        <p:spPr>
          <a:xfrm>
            <a:off x="4622364" y="2605661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Parallelogram 30">
            <a:extLst>
              <a:ext uri="{FF2B5EF4-FFF2-40B4-BE49-F238E27FC236}">
                <a16:creationId xmlns:a16="http://schemas.microsoft.com/office/drawing/2014/main" xmlns="" id="{EF001BEE-B713-4378-AB60-2DA8C3AE30F6}"/>
              </a:ext>
            </a:extLst>
          </p:cNvPr>
          <p:cNvSpPr/>
          <p:nvPr/>
        </p:nvSpPr>
        <p:spPr>
          <a:xfrm flipH="1">
            <a:off x="6537521" y="2530913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8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/>
      <p:bldP spid="22" grpId="0"/>
      <p:bldP spid="25" grpId="0"/>
      <p:bldP spid="28" grpId="0"/>
      <p:bldP spid="32" grpId="0" animBg="1"/>
      <p:bldP spid="33" grpId="0" animBg="1"/>
      <p:bldP spid="3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450695" y="195486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xmlns="" id="{D5EBEC76-3404-4A32-A8FC-951D9522304F}"/>
              </a:ext>
            </a:extLst>
          </p:cNvPr>
          <p:cNvSpPr/>
          <p:nvPr/>
        </p:nvSpPr>
        <p:spPr>
          <a:xfrm rot="18900000">
            <a:off x="816387" y="464328"/>
            <a:ext cx="218220" cy="47552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7" name="Picture 2" descr="https://lh5.googleusercontent.com/Ci-0JrB-iPv46Zn87r4el__MtmPWt9uReLJGz-PN6IrpS_UMQeLM6vIh6Q3UDoRR0MvEZqfNqFPXg2qj4P3BioUMcGNH0Nt5m2ncOmt2zq2Dy-_AAnuzUtEPLuQ_0IsRz4QF9zQ6vXfTw-JI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2" y="1109886"/>
            <a:ext cx="7708205" cy="41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651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489248" y="411620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xmlns="" id="{64D7D246-FC45-4459-99DF-135C7465FAD2}"/>
              </a:ext>
            </a:extLst>
          </p:cNvPr>
          <p:cNvSpPr/>
          <p:nvPr/>
        </p:nvSpPr>
        <p:spPr>
          <a:xfrm>
            <a:off x="707586" y="681948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1E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050" name="Picture 2" descr="https://lh6.googleusercontent.com/uXZdhFJnBc0sVy9MSwEyl97NrglESEriV_RxOMOvj3WXdLEKGtNR0t8LUxp2KMF5b0xmNTq3YpOU6Gg9WOm41c0Oi-zy6dGhvi5TcNjh_hI550SAdMD9Iydnx9hny7ixoehNpmFrCov_YGTI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5"/>
            <a:ext cx="828092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591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251520" y="195486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Donut 22">
            <a:extLst>
              <a:ext uri="{FF2B5EF4-FFF2-40B4-BE49-F238E27FC236}">
                <a16:creationId xmlns:a16="http://schemas.microsoft.com/office/drawing/2014/main" xmlns="" id="{FB1C5F6D-1F3C-4DE8-B74E-EEF45968C843}"/>
              </a:ext>
            </a:extLst>
          </p:cNvPr>
          <p:cNvSpPr>
            <a:spLocks noChangeAspect="1"/>
          </p:cNvSpPr>
          <p:nvPr/>
        </p:nvSpPr>
        <p:spPr>
          <a:xfrm>
            <a:off x="530171" y="558564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lh3.googleusercontent.com/ZIFNjcRSCJN9JZ6c3QPOQjSCmMoxh2XkeTSV48h_hqrAje3JUugKVdBT8NImsoYBoLKqmazeUJX5Fh2AqIaPV8nLQENHYL3RGhjlRlvdEspkPXei8BI4lZglF4C3hQaFeUNQzmIzVe-xp-JjO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73" y="1203598"/>
            <a:ext cx="7210221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629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251520" y="195486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Parallelogram 30">
            <a:extLst>
              <a:ext uri="{FF2B5EF4-FFF2-40B4-BE49-F238E27FC236}">
                <a16:creationId xmlns:a16="http://schemas.microsoft.com/office/drawing/2014/main" xmlns="" id="{EF001BEE-B713-4378-AB60-2DA8C3AE30F6}"/>
              </a:ext>
            </a:extLst>
          </p:cNvPr>
          <p:cNvSpPr/>
          <p:nvPr/>
        </p:nvSpPr>
        <p:spPr>
          <a:xfrm flipH="1">
            <a:off x="517851" y="47448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122" name="Picture 2" descr="https://lh4.googleusercontent.com/tZUYEseBeVc85jW7ngzIYIPcLrFtktQ1eS9l9-4OcVZKG8hiz8zfVCWTKTOR8I3Kmnf4tSh2l_mIbKxwOySit6-E21IE1cj2KMIQ88gxkid21rZpWyagKEboSMLORoewHTnIFHyeK9-GpIcz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5" y="1203598"/>
            <a:ext cx="7587857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7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8" b="23958"/>
          <a:stretch>
            <a:fillRect/>
          </a:stretch>
        </p:blipFill>
        <p:spPr>
          <a:xfrm>
            <a:off x="395536" y="255852"/>
            <a:ext cx="7776864" cy="3324013"/>
          </a:xfrm>
        </p:spPr>
      </p:pic>
      <p:sp>
        <p:nvSpPr>
          <p:cNvPr id="5" name="Rectangle 4"/>
          <p:cNvSpPr/>
          <p:nvPr/>
        </p:nvSpPr>
        <p:spPr>
          <a:xfrm>
            <a:off x="1187624" y="3579862"/>
            <a:ext cx="6768752" cy="15636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4" y="11877"/>
            <a:ext cx="1650216" cy="812260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041650" y="111835"/>
            <a:ext cx="1060704" cy="55436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3973001"/>
            <a:ext cx="5904656" cy="830997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ction Jackson" pitchFamily="2" charset="0"/>
                <a:cs typeface="Arial" pitchFamily="34" charset="0"/>
              </a:rPr>
              <a:t>II. 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XU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HƯỚNG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VẬN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DỤNG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TÍNH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HÀI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HƯỚC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TRONG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QUẢNG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CÁO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40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ntents Slide Master">
  <a:themeElements>
    <a:clrScheme name="ALLPPT-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1326</Words>
  <Application>Microsoft Office PowerPoint</Application>
  <PresentationFormat>On-screen Show (16:9)</PresentationFormat>
  <Paragraphs>131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Contents Slide Master</vt:lpstr>
      <vt:lpstr>Section Break Slide Master</vt:lpstr>
      <vt:lpstr>1_Contents Slide Master</vt:lpstr>
      <vt:lpstr>Cover and End Slide Master</vt:lpstr>
      <vt:lpstr>PowerPoint Presentation</vt:lpstr>
      <vt:lpstr> Nội dung chính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Xu hướng vận dụng yếu tố hài hước trong quảng cáo</vt:lpstr>
      <vt:lpstr>PowerPoint Presentation</vt:lpstr>
      <vt:lpstr>PowerPoint Presentation</vt:lpstr>
      <vt:lpstr>Cơ chế hoạt động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V. VÍ DỤ VỀ CÁC QUẢNG CÁO MANG YẾU TỐ HÀI HƯỚC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huy_ctn</cp:lastModifiedBy>
  <cp:revision>132</cp:revision>
  <dcterms:created xsi:type="dcterms:W3CDTF">2016-12-01T00:32:25Z</dcterms:created>
  <dcterms:modified xsi:type="dcterms:W3CDTF">2020-11-23T14:44:46Z</dcterms:modified>
</cp:coreProperties>
</file>